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680" r:id="rId4"/>
    <p:sldId id="678" r:id="rId5"/>
    <p:sldId id="679" r:id="rId6"/>
    <p:sldId id="663" r:id="rId7"/>
    <p:sldId id="664" r:id="rId8"/>
    <p:sldId id="665" r:id="rId9"/>
    <p:sldId id="666" r:id="rId10"/>
    <p:sldId id="667" r:id="rId11"/>
    <p:sldId id="668" r:id="rId12"/>
    <p:sldId id="673" r:id="rId13"/>
    <p:sldId id="669" r:id="rId14"/>
    <p:sldId id="674" r:id="rId15"/>
    <p:sldId id="670" r:id="rId16"/>
    <p:sldId id="675" r:id="rId17"/>
    <p:sldId id="671" r:id="rId18"/>
    <p:sldId id="676" r:id="rId19"/>
    <p:sldId id="672" r:id="rId20"/>
    <p:sldId id="677" r:id="rId21"/>
    <p:sldId id="662" r:id="rId22"/>
    <p:sldId id="681" r:id="rId23"/>
    <p:sldId id="682" r:id="rId24"/>
    <p:sldId id="683" r:id="rId25"/>
    <p:sldId id="6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2" autoAdjust="0"/>
    <p:restoredTop sz="94660"/>
  </p:normalViewPr>
  <p:slideViewPr>
    <p:cSldViewPr snapToGrid="0">
      <p:cViewPr varScale="1">
        <p:scale>
          <a:sx n="89" d="100"/>
          <a:sy n="89" d="100"/>
        </p:scale>
        <p:origin x="10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7E635-E04F-4B4A-8682-DB83E4970A54}"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10D8D-1AB7-45F6-918A-E536909CF684}" type="slidenum">
              <a:rPr lang="en-US" smtClean="0"/>
              <a:t>‹#›</a:t>
            </a:fld>
            <a:endParaRPr lang="en-US"/>
          </a:p>
        </p:txBody>
      </p:sp>
    </p:spTree>
    <p:extLst>
      <p:ext uri="{BB962C8B-B14F-4D97-AF65-F5344CB8AC3E}">
        <p14:creationId xmlns:p14="http://schemas.microsoft.com/office/powerpoint/2010/main" val="186407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10D8D-1AB7-45F6-918A-E536909CF684}" type="slidenum">
              <a:rPr lang="en-US" smtClean="0"/>
              <a:t>2</a:t>
            </a:fld>
            <a:endParaRPr lang="en-US"/>
          </a:p>
        </p:txBody>
      </p:sp>
    </p:spTree>
    <p:extLst>
      <p:ext uri="{BB962C8B-B14F-4D97-AF65-F5344CB8AC3E}">
        <p14:creationId xmlns:p14="http://schemas.microsoft.com/office/powerpoint/2010/main" val="414138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676E-207D-7E39-70CF-00C5C05A8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34A9A-E8F6-AA04-FBAE-481023D7D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001A5-00CA-E34B-E834-1FAB8FB2D20F}"/>
              </a:ext>
            </a:extLst>
          </p:cNvPr>
          <p:cNvSpPr>
            <a:spLocks noGrp="1"/>
          </p:cNvSpPr>
          <p:nvPr>
            <p:ph type="dt" sz="half" idx="10"/>
          </p:nvPr>
        </p:nvSpPr>
        <p:spPr/>
        <p:txBody>
          <a:bodyPr/>
          <a:lstStyle/>
          <a:p>
            <a:fld id="{31DFF110-218A-49AE-BE55-FEE4D1D7FD6E}" type="datetime1">
              <a:rPr lang="en-US" smtClean="0"/>
              <a:t>7/15/2025</a:t>
            </a:fld>
            <a:endParaRPr lang="en-US"/>
          </a:p>
        </p:txBody>
      </p:sp>
      <p:sp>
        <p:nvSpPr>
          <p:cNvPr id="5" name="Footer Placeholder 4">
            <a:extLst>
              <a:ext uri="{FF2B5EF4-FFF2-40B4-BE49-F238E27FC236}">
                <a16:creationId xmlns:a16="http://schemas.microsoft.com/office/drawing/2014/main" id="{D737CC19-805D-E585-3ACC-8C8973C0D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9D03A-DF1C-733B-B1BD-31048456593A}"/>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3868385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88ED-F568-1189-77FE-D187EAA16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49F8A1-6646-3055-47E0-5D5D086CB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A0014-6F1C-1809-CD7A-AAEB3A50E8A9}"/>
              </a:ext>
            </a:extLst>
          </p:cNvPr>
          <p:cNvSpPr>
            <a:spLocks noGrp="1"/>
          </p:cNvSpPr>
          <p:nvPr>
            <p:ph type="dt" sz="half" idx="10"/>
          </p:nvPr>
        </p:nvSpPr>
        <p:spPr/>
        <p:txBody>
          <a:bodyPr/>
          <a:lstStyle/>
          <a:p>
            <a:fld id="{7C60F0A0-F1DB-4F71-949E-ABB31AE8E343}" type="datetime1">
              <a:rPr lang="en-US" smtClean="0"/>
              <a:t>7/15/2025</a:t>
            </a:fld>
            <a:endParaRPr lang="en-US"/>
          </a:p>
        </p:txBody>
      </p:sp>
      <p:sp>
        <p:nvSpPr>
          <p:cNvPr id="5" name="Footer Placeholder 4">
            <a:extLst>
              <a:ext uri="{FF2B5EF4-FFF2-40B4-BE49-F238E27FC236}">
                <a16:creationId xmlns:a16="http://schemas.microsoft.com/office/drawing/2014/main" id="{8E23081E-653F-BB89-2E00-916541313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0937F-1932-6027-09EC-2FFBAA116BFF}"/>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143953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66464A-C275-4804-4095-7DBA94C325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E0209B-E7C8-BCFD-7E40-696439C7CB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6A544-F343-7081-88DC-63DD800D7EB3}"/>
              </a:ext>
            </a:extLst>
          </p:cNvPr>
          <p:cNvSpPr>
            <a:spLocks noGrp="1"/>
          </p:cNvSpPr>
          <p:nvPr>
            <p:ph type="dt" sz="half" idx="10"/>
          </p:nvPr>
        </p:nvSpPr>
        <p:spPr/>
        <p:txBody>
          <a:bodyPr/>
          <a:lstStyle/>
          <a:p>
            <a:fld id="{7490793D-25FC-4B44-A88A-F5B5CE5173BE}" type="datetime1">
              <a:rPr lang="en-US" smtClean="0"/>
              <a:t>7/15/2025</a:t>
            </a:fld>
            <a:endParaRPr lang="en-US"/>
          </a:p>
        </p:txBody>
      </p:sp>
      <p:sp>
        <p:nvSpPr>
          <p:cNvPr id="5" name="Footer Placeholder 4">
            <a:extLst>
              <a:ext uri="{FF2B5EF4-FFF2-40B4-BE49-F238E27FC236}">
                <a16:creationId xmlns:a16="http://schemas.microsoft.com/office/drawing/2014/main" id="{13236488-3134-0DE3-4DB2-8B49E9AE6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7FA50-3E5D-A40D-3FD5-FFE6685DDB8A}"/>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11295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E16D-BB35-169F-0018-FC89AB33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4FD29D-E6D9-7405-1787-9EC3EFA8AA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2E2B83-EFBE-3851-6BC3-82E1F0504CD4}"/>
              </a:ext>
            </a:extLst>
          </p:cNvPr>
          <p:cNvSpPr>
            <a:spLocks noGrp="1"/>
          </p:cNvSpPr>
          <p:nvPr>
            <p:ph type="dt" sz="half" idx="10"/>
          </p:nvPr>
        </p:nvSpPr>
        <p:spPr/>
        <p:txBody>
          <a:bodyPr/>
          <a:lstStyle/>
          <a:p>
            <a:fld id="{901CE11A-5C1B-477A-BCB8-7F6C4E3779C9}" type="datetime1">
              <a:rPr lang="en-US" smtClean="0"/>
              <a:t>7/15/2025</a:t>
            </a:fld>
            <a:endParaRPr lang="en-US"/>
          </a:p>
        </p:txBody>
      </p:sp>
      <p:sp>
        <p:nvSpPr>
          <p:cNvPr id="5" name="Footer Placeholder 4">
            <a:extLst>
              <a:ext uri="{FF2B5EF4-FFF2-40B4-BE49-F238E27FC236}">
                <a16:creationId xmlns:a16="http://schemas.microsoft.com/office/drawing/2014/main" id="{FCEBA0A5-748B-A784-53D6-5CDAD8B2B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3D546-C810-A279-4FF2-74C99BA58E03}"/>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60551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9BC8-41AE-833F-52A5-3417BC6C4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6C5C51-792C-0154-5B9B-A5C314E662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62E18-5164-ABFB-1D8F-F814E3735A27}"/>
              </a:ext>
            </a:extLst>
          </p:cNvPr>
          <p:cNvSpPr>
            <a:spLocks noGrp="1"/>
          </p:cNvSpPr>
          <p:nvPr>
            <p:ph type="dt" sz="half" idx="10"/>
          </p:nvPr>
        </p:nvSpPr>
        <p:spPr/>
        <p:txBody>
          <a:bodyPr/>
          <a:lstStyle/>
          <a:p>
            <a:fld id="{F76959A8-CEA9-4F6C-90E4-8FEF4118507F}" type="datetime1">
              <a:rPr lang="en-US" smtClean="0"/>
              <a:t>7/15/2025</a:t>
            </a:fld>
            <a:endParaRPr lang="en-US"/>
          </a:p>
        </p:txBody>
      </p:sp>
      <p:sp>
        <p:nvSpPr>
          <p:cNvPr id="5" name="Footer Placeholder 4">
            <a:extLst>
              <a:ext uri="{FF2B5EF4-FFF2-40B4-BE49-F238E27FC236}">
                <a16:creationId xmlns:a16="http://schemas.microsoft.com/office/drawing/2014/main" id="{961E4E78-86AC-AC8D-3145-02A6721A5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C8858-08EB-C026-3118-00224293F47E}"/>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118843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42CF-1A87-B7C7-7B2C-A4F3040766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E4C8F6-FEED-294F-5E77-40E4821460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F14AC-CB52-CD04-6DB2-5ACFCF9DE7EE}"/>
              </a:ext>
            </a:extLst>
          </p:cNvPr>
          <p:cNvSpPr>
            <a:spLocks noGrp="1"/>
          </p:cNvSpPr>
          <p:nvPr>
            <p:ph type="dt" sz="half" idx="10"/>
          </p:nvPr>
        </p:nvSpPr>
        <p:spPr/>
        <p:txBody>
          <a:bodyPr/>
          <a:lstStyle/>
          <a:p>
            <a:fld id="{8FFE699E-762A-42D1-889F-E97A32E594B9}" type="datetime1">
              <a:rPr lang="en-US" smtClean="0"/>
              <a:t>7/15/2025</a:t>
            </a:fld>
            <a:endParaRPr lang="en-US"/>
          </a:p>
        </p:txBody>
      </p:sp>
      <p:sp>
        <p:nvSpPr>
          <p:cNvPr id="5" name="Footer Placeholder 4">
            <a:extLst>
              <a:ext uri="{FF2B5EF4-FFF2-40B4-BE49-F238E27FC236}">
                <a16:creationId xmlns:a16="http://schemas.microsoft.com/office/drawing/2014/main" id="{2F6A73B0-C20A-CEC2-B963-DAD105A49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C6AC1-8A41-3BE8-BD76-8C93AF155C25}"/>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141506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F36-A68E-6951-6FBD-3A890C582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433C56-C365-DBCD-3883-322A28E8D3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5B1A22-E80C-F45B-C9BD-8B9917E86E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0BA25-D3DB-DA31-F805-F41DF09521D3}"/>
              </a:ext>
            </a:extLst>
          </p:cNvPr>
          <p:cNvSpPr>
            <a:spLocks noGrp="1"/>
          </p:cNvSpPr>
          <p:nvPr>
            <p:ph type="dt" sz="half" idx="10"/>
          </p:nvPr>
        </p:nvSpPr>
        <p:spPr/>
        <p:txBody>
          <a:bodyPr/>
          <a:lstStyle/>
          <a:p>
            <a:fld id="{29652CAC-0519-4B3B-A962-442F1262BB17}" type="datetime1">
              <a:rPr lang="en-US" smtClean="0"/>
              <a:t>7/15/2025</a:t>
            </a:fld>
            <a:endParaRPr lang="en-US"/>
          </a:p>
        </p:txBody>
      </p:sp>
      <p:sp>
        <p:nvSpPr>
          <p:cNvPr id="6" name="Footer Placeholder 5">
            <a:extLst>
              <a:ext uri="{FF2B5EF4-FFF2-40B4-BE49-F238E27FC236}">
                <a16:creationId xmlns:a16="http://schemas.microsoft.com/office/drawing/2014/main" id="{595777BD-3DCA-6015-8B4F-B9281C521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9B4FD-240B-021A-77EA-3D6B73AD7B7F}"/>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25771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7D96-D417-94E3-638A-5A418B672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D08FF7-318A-C573-F0B8-BFB8C9E870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25F044-380D-348A-E1CD-0223CA7D6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9FCD-126E-3F52-27F4-BD5723C60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586E8A-4EC8-41D0-9D46-3B3B71D23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DEECE2-0720-9E70-0D9D-80FCC5D4DD40}"/>
              </a:ext>
            </a:extLst>
          </p:cNvPr>
          <p:cNvSpPr>
            <a:spLocks noGrp="1"/>
          </p:cNvSpPr>
          <p:nvPr>
            <p:ph type="dt" sz="half" idx="10"/>
          </p:nvPr>
        </p:nvSpPr>
        <p:spPr/>
        <p:txBody>
          <a:bodyPr/>
          <a:lstStyle/>
          <a:p>
            <a:fld id="{16941B7C-3008-456F-A29C-7D3BDE69EDC4}" type="datetime1">
              <a:rPr lang="en-US" smtClean="0"/>
              <a:t>7/15/2025</a:t>
            </a:fld>
            <a:endParaRPr lang="en-US"/>
          </a:p>
        </p:txBody>
      </p:sp>
      <p:sp>
        <p:nvSpPr>
          <p:cNvPr id="8" name="Footer Placeholder 7">
            <a:extLst>
              <a:ext uri="{FF2B5EF4-FFF2-40B4-BE49-F238E27FC236}">
                <a16:creationId xmlns:a16="http://schemas.microsoft.com/office/drawing/2014/main" id="{02D2D039-8718-AE0D-1866-1FE783A6D3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A5F1F4-2C0A-2724-B41D-BE311010327C}"/>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1930800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3F73-5151-14C9-6751-49F9C5275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AE559B-7E95-9757-566D-2FE7B1C4D746}"/>
              </a:ext>
            </a:extLst>
          </p:cNvPr>
          <p:cNvSpPr>
            <a:spLocks noGrp="1"/>
          </p:cNvSpPr>
          <p:nvPr>
            <p:ph type="dt" sz="half" idx="10"/>
          </p:nvPr>
        </p:nvSpPr>
        <p:spPr/>
        <p:txBody>
          <a:bodyPr/>
          <a:lstStyle/>
          <a:p>
            <a:fld id="{487EDEF5-6454-4F08-A73A-902727E2E96F}" type="datetime1">
              <a:rPr lang="en-US" smtClean="0"/>
              <a:t>7/15/2025</a:t>
            </a:fld>
            <a:endParaRPr lang="en-US"/>
          </a:p>
        </p:txBody>
      </p:sp>
      <p:sp>
        <p:nvSpPr>
          <p:cNvPr id="4" name="Footer Placeholder 3">
            <a:extLst>
              <a:ext uri="{FF2B5EF4-FFF2-40B4-BE49-F238E27FC236}">
                <a16:creationId xmlns:a16="http://schemas.microsoft.com/office/drawing/2014/main" id="{3279E87D-9A27-EE77-3062-12A3E4D5C0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F713C5-A6FF-B657-C6E2-C6AF16B0FE4E}"/>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117318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CC45B-B741-5508-B77C-CA5A3411EC5A}"/>
              </a:ext>
            </a:extLst>
          </p:cNvPr>
          <p:cNvSpPr>
            <a:spLocks noGrp="1"/>
          </p:cNvSpPr>
          <p:nvPr>
            <p:ph type="dt" sz="half" idx="10"/>
          </p:nvPr>
        </p:nvSpPr>
        <p:spPr/>
        <p:txBody>
          <a:bodyPr/>
          <a:lstStyle/>
          <a:p>
            <a:fld id="{A9BDFAE0-16F5-4EB9-9E66-8337F661AAD7}" type="datetime1">
              <a:rPr lang="en-US" smtClean="0"/>
              <a:t>7/15/2025</a:t>
            </a:fld>
            <a:endParaRPr lang="en-US"/>
          </a:p>
        </p:txBody>
      </p:sp>
      <p:sp>
        <p:nvSpPr>
          <p:cNvPr id="3" name="Footer Placeholder 2">
            <a:extLst>
              <a:ext uri="{FF2B5EF4-FFF2-40B4-BE49-F238E27FC236}">
                <a16:creationId xmlns:a16="http://schemas.microsoft.com/office/drawing/2014/main" id="{1CA50C9B-5DD4-65A0-4D2F-4E3C841A50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9EDD57-BC38-A689-72F6-47716B3CB3FB}"/>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2549341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55BF-B590-9DFF-EDCD-071FB118E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05BF0-5188-0CDC-0398-7AE99FD5E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76732-13DC-0B1C-2E98-B8A1FA1DB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CFB7A-C948-0AE9-B6F7-4A9736E6BF4D}"/>
              </a:ext>
            </a:extLst>
          </p:cNvPr>
          <p:cNvSpPr>
            <a:spLocks noGrp="1"/>
          </p:cNvSpPr>
          <p:nvPr>
            <p:ph type="dt" sz="half" idx="10"/>
          </p:nvPr>
        </p:nvSpPr>
        <p:spPr/>
        <p:txBody>
          <a:bodyPr/>
          <a:lstStyle/>
          <a:p>
            <a:fld id="{2E88153F-3AB2-4D34-AC4B-A262404A96B7}" type="datetime1">
              <a:rPr lang="en-US" smtClean="0"/>
              <a:t>7/15/2025</a:t>
            </a:fld>
            <a:endParaRPr lang="en-US"/>
          </a:p>
        </p:txBody>
      </p:sp>
      <p:sp>
        <p:nvSpPr>
          <p:cNvPr id="6" name="Footer Placeholder 5">
            <a:extLst>
              <a:ext uri="{FF2B5EF4-FFF2-40B4-BE49-F238E27FC236}">
                <a16:creationId xmlns:a16="http://schemas.microsoft.com/office/drawing/2014/main" id="{2262E47B-5109-DAFB-DD57-DB0F5E0EA0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53FE6-5219-8703-DD76-D6F481F717BA}"/>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296762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AC99-6ED4-3F1C-B183-31BE1FAE56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C6ABD-4F22-9E8D-2C8D-4F3A719DB3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8DCD8-3688-61D3-2BAB-F2FAC6657F6E}"/>
              </a:ext>
            </a:extLst>
          </p:cNvPr>
          <p:cNvSpPr>
            <a:spLocks noGrp="1"/>
          </p:cNvSpPr>
          <p:nvPr>
            <p:ph type="dt" sz="half" idx="10"/>
          </p:nvPr>
        </p:nvSpPr>
        <p:spPr/>
        <p:txBody>
          <a:bodyPr/>
          <a:lstStyle/>
          <a:p>
            <a:fld id="{6BF0E4E2-5E2C-47CC-B492-551A19562EC0}" type="datetime1">
              <a:rPr lang="en-US" smtClean="0"/>
              <a:t>7/15/2025</a:t>
            </a:fld>
            <a:endParaRPr lang="en-US"/>
          </a:p>
        </p:txBody>
      </p:sp>
      <p:sp>
        <p:nvSpPr>
          <p:cNvPr id="5" name="Footer Placeholder 4">
            <a:extLst>
              <a:ext uri="{FF2B5EF4-FFF2-40B4-BE49-F238E27FC236}">
                <a16:creationId xmlns:a16="http://schemas.microsoft.com/office/drawing/2014/main" id="{EA317E3B-DE49-3F5A-F7D5-2263A7C66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B502B-94C4-5B41-43C7-DE81C8113880}"/>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3683154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FF3F7-1DB8-210B-C822-4C1B1D00D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907240-D733-E815-73ED-E800521713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251C01-4A06-8A0B-200A-29B2F25EF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1F655-70DA-4387-AA66-D56A1CFF68AC}"/>
              </a:ext>
            </a:extLst>
          </p:cNvPr>
          <p:cNvSpPr>
            <a:spLocks noGrp="1"/>
          </p:cNvSpPr>
          <p:nvPr>
            <p:ph type="dt" sz="half" idx="10"/>
          </p:nvPr>
        </p:nvSpPr>
        <p:spPr/>
        <p:txBody>
          <a:bodyPr/>
          <a:lstStyle/>
          <a:p>
            <a:fld id="{90D6FA9F-DDA8-4354-BFBF-39EC3870FED6}" type="datetime1">
              <a:rPr lang="en-US" smtClean="0"/>
              <a:t>7/15/2025</a:t>
            </a:fld>
            <a:endParaRPr lang="en-US"/>
          </a:p>
        </p:txBody>
      </p:sp>
      <p:sp>
        <p:nvSpPr>
          <p:cNvPr id="6" name="Footer Placeholder 5">
            <a:extLst>
              <a:ext uri="{FF2B5EF4-FFF2-40B4-BE49-F238E27FC236}">
                <a16:creationId xmlns:a16="http://schemas.microsoft.com/office/drawing/2014/main" id="{A377B99B-8A5E-823F-C6FC-EF45BD523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202419-FC23-B624-AAEB-5C9F7A067399}"/>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305790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11CF-B1F6-BD4A-C38E-D7DFD1EFB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87D276-BF5E-4A43-0921-9E9CDF04C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C3C42-3873-E76D-4EEE-256B8895BB0E}"/>
              </a:ext>
            </a:extLst>
          </p:cNvPr>
          <p:cNvSpPr>
            <a:spLocks noGrp="1"/>
          </p:cNvSpPr>
          <p:nvPr>
            <p:ph type="dt" sz="half" idx="10"/>
          </p:nvPr>
        </p:nvSpPr>
        <p:spPr/>
        <p:txBody>
          <a:bodyPr/>
          <a:lstStyle/>
          <a:p>
            <a:fld id="{01311278-4FE7-4D63-A356-A0EDBA1F0493}" type="datetime1">
              <a:rPr lang="en-US" smtClean="0"/>
              <a:t>7/15/2025</a:t>
            </a:fld>
            <a:endParaRPr lang="en-US"/>
          </a:p>
        </p:txBody>
      </p:sp>
      <p:sp>
        <p:nvSpPr>
          <p:cNvPr id="5" name="Footer Placeholder 4">
            <a:extLst>
              <a:ext uri="{FF2B5EF4-FFF2-40B4-BE49-F238E27FC236}">
                <a16:creationId xmlns:a16="http://schemas.microsoft.com/office/drawing/2014/main" id="{2C78CD55-88D7-9A3B-ADCF-7BF8F36F7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47F24-882F-A14C-E5B0-2FEA55F61521}"/>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1240879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2C2C8-1556-967C-1AF2-5463F97DDC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E3C5E3-B82F-EDA7-AE68-E2E139CF18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96419-D2C2-3C79-0FEC-B43990311E4A}"/>
              </a:ext>
            </a:extLst>
          </p:cNvPr>
          <p:cNvSpPr>
            <a:spLocks noGrp="1"/>
          </p:cNvSpPr>
          <p:nvPr>
            <p:ph type="dt" sz="half" idx="10"/>
          </p:nvPr>
        </p:nvSpPr>
        <p:spPr/>
        <p:txBody>
          <a:bodyPr/>
          <a:lstStyle/>
          <a:p>
            <a:fld id="{883E99A0-FE5F-4F58-8527-6D01FBE2FBE5}" type="datetime1">
              <a:rPr lang="en-US" smtClean="0"/>
              <a:t>7/15/2025</a:t>
            </a:fld>
            <a:endParaRPr lang="en-US"/>
          </a:p>
        </p:txBody>
      </p:sp>
      <p:sp>
        <p:nvSpPr>
          <p:cNvPr id="5" name="Footer Placeholder 4">
            <a:extLst>
              <a:ext uri="{FF2B5EF4-FFF2-40B4-BE49-F238E27FC236}">
                <a16:creationId xmlns:a16="http://schemas.microsoft.com/office/drawing/2014/main" id="{DEDF9829-38EF-0BFE-F7BA-84DCA8265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FD033-A7AA-26A6-1EC2-8DD12FCF4CDC}"/>
              </a:ext>
            </a:extLst>
          </p:cNvPr>
          <p:cNvSpPr>
            <a:spLocks noGrp="1"/>
          </p:cNvSpPr>
          <p:nvPr>
            <p:ph type="sldNum" sz="quarter" idx="12"/>
          </p:nvPr>
        </p:nvSpPr>
        <p:spPr/>
        <p:txBody>
          <a:bodyPr/>
          <a:lstStyle/>
          <a:p>
            <a:fld id="{6E2BC25A-2F4E-4FAC-9F64-674847286909}" type="slidenum">
              <a:rPr lang="en-US" smtClean="0"/>
              <a:t>‹#›</a:t>
            </a:fld>
            <a:endParaRPr lang="en-US"/>
          </a:p>
        </p:txBody>
      </p:sp>
    </p:spTree>
    <p:extLst>
      <p:ext uri="{BB962C8B-B14F-4D97-AF65-F5344CB8AC3E}">
        <p14:creationId xmlns:p14="http://schemas.microsoft.com/office/powerpoint/2010/main" val="147160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211C-CF00-CAAD-37F9-1EC4EBCAA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B1304D-3E99-87F5-B1F8-1216F0CB84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CC09A-9E88-6C27-54A3-73E9C3E94A50}"/>
              </a:ext>
            </a:extLst>
          </p:cNvPr>
          <p:cNvSpPr>
            <a:spLocks noGrp="1"/>
          </p:cNvSpPr>
          <p:nvPr>
            <p:ph type="dt" sz="half" idx="10"/>
          </p:nvPr>
        </p:nvSpPr>
        <p:spPr/>
        <p:txBody>
          <a:bodyPr/>
          <a:lstStyle/>
          <a:p>
            <a:fld id="{693D114B-C20F-4611-864A-29C740E5FA01}" type="datetime1">
              <a:rPr lang="en-US" smtClean="0"/>
              <a:t>7/15/2025</a:t>
            </a:fld>
            <a:endParaRPr lang="en-US"/>
          </a:p>
        </p:txBody>
      </p:sp>
      <p:sp>
        <p:nvSpPr>
          <p:cNvPr id="5" name="Footer Placeholder 4">
            <a:extLst>
              <a:ext uri="{FF2B5EF4-FFF2-40B4-BE49-F238E27FC236}">
                <a16:creationId xmlns:a16="http://schemas.microsoft.com/office/drawing/2014/main" id="{CAC722CA-F233-9DEF-C28D-600369949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F6B7A-4019-0EAA-85DE-8D0B8D995676}"/>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40112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2557-E7CF-C383-BE70-0D6523F17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78AC8-E992-74FC-E1FC-AB6CF36DDC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3B324-A04E-7248-6EC6-3B94D4D5DB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0114FE-0394-0CFD-359D-02EB83467D52}"/>
              </a:ext>
            </a:extLst>
          </p:cNvPr>
          <p:cNvSpPr>
            <a:spLocks noGrp="1"/>
          </p:cNvSpPr>
          <p:nvPr>
            <p:ph type="dt" sz="half" idx="10"/>
          </p:nvPr>
        </p:nvSpPr>
        <p:spPr/>
        <p:txBody>
          <a:bodyPr/>
          <a:lstStyle/>
          <a:p>
            <a:fld id="{C2DFE746-D457-46EC-9F78-CFEC5722C578}" type="datetime1">
              <a:rPr lang="en-US" smtClean="0"/>
              <a:t>7/15/2025</a:t>
            </a:fld>
            <a:endParaRPr lang="en-US"/>
          </a:p>
        </p:txBody>
      </p:sp>
      <p:sp>
        <p:nvSpPr>
          <p:cNvPr id="6" name="Footer Placeholder 5">
            <a:extLst>
              <a:ext uri="{FF2B5EF4-FFF2-40B4-BE49-F238E27FC236}">
                <a16:creationId xmlns:a16="http://schemas.microsoft.com/office/drawing/2014/main" id="{C8D56758-507B-FF03-9A5D-ADDD4870D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18336-734B-6A58-BC57-0503AE7FD864}"/>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327452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A6E21-14B7-678E-8F0B-022B64D642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48A93-86AC-29FB-424B-6825344B7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2A39BE-A9C1-812D-57A8-2FBACD41A6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1013F-F56B-F435-17E7-C1A0B175B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ACA3C0-3FE7-A68C-9D3D-E1EC442E77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F45FFC-12E9-7AA8-8099-AFDE6C6D96C4}"/>
              </a:ext>
            </a:extLst>
          </p:cNvPr>
          <p:cNvSpPr>
            <a:spLocks noGrp="1"/>
          </p:cNvSpPr>
          <p:nvPr>
            <p:ph type="dt" sz="half" idx="10"/>
          </p:nvPr>
        </p:nvSpPr>
        <p:spPr/>
        <p:txBody>
          <a:bodyPr/>
          <a:lstStyle/>
          <a:p>
            <a:fld id="{53629198-26ED-4FBB-B15D-11371D9885E7}" type="datetime1">
              <a:rPr lang="en-US" smtClean="0"/>
              <a:t>7/15/2025</a:t>
            </a:fld>
            <a:endParaRPr lang="en-US"/>
          </a:p>
        </p:txBody>
      </p:sp>
      <p:sp>
        <p:nvSpPr>
          <p:cNvPr id="8" name="Footer Placeholder 7">
            <a:extLst>
              <a:ext uri="{FF2B5EF4-FFF2-40B4-BE49-F238E27FC236}">
                <a16:creationId xmlns:a16="http://schemas.microsoft.com/office/drawing/2014/main" id="{C7ECF032-6783-C416-AFE2-450C476BA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9D97E-7135-3B25-BF18-7ED07C6C6728}"/>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153147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FBD5-BD0B-B84B-C03F-00259ED67F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DA6BA6-8F30-37F6-B209-C19330D7AB26}"/>
              </a:ext>
            </a:extLst>
          </p:cNvPr>
          <p:cNvSpPr>
            <a:spLocks noGrp="1"/>
          </p:cNvSpPr>
          <p:nvPr>
            <p:ph type="dt" sz="half" idx="10"/>
          </p:nvPr>
        </p:nvSpPr>
        <p:spPr/>
        <p:txBody>
          <a:bodyPr/>
          <a:lstStyle/>
          <a:p>
            <a:fld id="{6BABE881-152E-4964-8A4A-B8FD0B204244}" type="datetime1">
              <a:rPr lang="en-US" smtClean="0"/>
              <a:t>7/15/2025</a:t>
            </a:fld>
            <a:endParaRPr lang="en-US"/>
          </a:p>
        </p:txBody>
      </p:sp>
      <p:sp>
        <p:nvSpPr>
          <p:cNvPr id="4" name="Footer Placeholder 3">
            <a:extLst>
              <a:ext uri="{FF2B5EF4-FFF2-40B4-BE49-F238E27FC236}">
                <a16:creationId xmlns:a16="http://schemas.microsoft.com/office/drawing/2014/main" id="{ACF33567-A5E2-F1AA-8304-E44617753D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1B4811-40B0-8F07-C664-285A1B8CD63E}"/>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353777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7AD40-26A5-BA4B-D040-6A7EEDF90E8D}"/>
              </a:ext>
            </a:extLst>
          </p:cNvPr>
          <p:cNvSpPr>
            <a:spLocks noGrp="1"/>
          </p:cNvSpPr>
          <p:nvPr>
            <p:ph type="dt" sz="half" idx="10"/>
          </p:nvPr>
        </p:nvSpPr>
        <p:spPr/>
        <p:txBody>
          <a:bodyPr/>
          <a:lstStyle/>
          <a:p>
            <a:fld id="{6D047A51-6A5E-45BD-A005-8B7DC65C85CC}" type="datetime1">
              <a:rPr lang="en-US" smtClean="0"/>
              <a:t>7/15/2025</a:t>
            </a:fld>
            <a:endParaRPr lang="en-US"/>
          </a:p>
        </p:txBody>
      </p:sp>
      <p:sp>
        <p:nvSpPr>
          <p:cNvPr id="3" name="Footer Placeholder 2">
            <a:extLst>
              <a:ext uri="{FF2B5EF4-FFF2-40B4-BE49-F238E27FC236}">
                <a16:creationId xmlns:a16="http://schemas.microsoft.com/office/drawing/2014/main" id="{E67E19BC-FEFD-F8AE-0B09-5DC2D465DD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F2C3CE-EFDE-F747-B3DB-C75E6F0332A9}"/>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363200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9B93-FDD0-BA4A-DD26-8A435CE5A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B3C26B-F759-D7B5-C7FC-22A828E76C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A45D6-5259-EE4D-FA79-77D80AF3E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20F45-0A06-1F8E-3F1A-4529DDB8FE46}"/>
              </a:ext>
            </a:extLst>
          </p:cNvPr>
          <p:cNvSpPr>
            <a:spLocks noGrp="1"/>
          </p:cNvSpPr>
          <p:nvPr>
            <p:ph type="dt" sz="half" idx="10"/>
          </p:nvPr>
        </p:nvSpPr>
        <p:spPr/>
        <p:txBody>
          <a:bodyPr/>
          <a:lstStyle/>
          <a:p>
            <a:fld id="{88B4D3DB-3D5C-45E5-97A0-40329DDB1195}" type="datetime1">
              <a:rPr lang="en-US" smtClean="0"/>
              <a:t>7/15/2025</a:t>
            </a:fld>
            <a:endParaRPr lang="en-US"/>
          </a:p>
        </p:txBody>
      </p:sp>
      <p:sp>
        <p:nvSpPr>
          <p:cNvPr id="6" name="Footer Placeholder 5">
            <a:extLst>
              <a:ext uri="{FF2B5EF4-FFF2-40B4-BE49-F238E27FC236}">
                <a16:creationId xmlns:a16="http://schemas.microsoft.com/office/drawing/2014/main" id="{ECD86993-C09B-E0B1-9EC1-520B12836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9EE0B-DD9F-B0AF-0603-240D0B4137DB}"/>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98832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5D83-F83E-AE67-F099-E46A1BF1E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524A4F-34E2-8446-A0B0-5659D2FE6D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D692E3-58D8-6D55-F644-C295488DE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77621-8B03-AD7C-E212-28AA0CD9443B}"/>
              </a:ext>
            </a:extLst>
          </p:cNvPr>
          <p:cNvSpPr>
            <a:spLocks noGrp="1"/>
          </p:cNvSpPr>
          <p:nvPr>
            <p:ph type="dt" sz="half" idx="10"/>
          </p:nvPr>
        </p:nvSpPr>
        <p:spPr/>
        <p:txBody>
          <a:bodyPr/>
          <a:lstStyle/>
          <a:p>
            <a:fld id="{3D0EC9A4-66A4-43EE-A2C0-70F29DD6EC0D}" type="datetime1">
              <a:rPr lang="en-US" smtClean="0"/>
              <a:t>7/15/2025</a:t>
            </a:fld>
            <a:endParaRPr lang="en-US"/>
          </a:p>
        </p:txBody>
      </p:sp>
      <p:sp>
        <p:nvSpPr>
          <p:cNvPr id="6" name="Footer Placeholder 5">
            <a:extLst>
              <a:ext uri="{FF2B5EF4-FFF2-40B4-BE49-F238E27FC236}">
                <a16:creationId xmlns:a16="http://schemas.microsoft.com/office/drawing/2014/main" id="{63492654-AC84-2D91-6551-0BC8C5B5A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60105-9AE0-195B-4A0C-9C3783CBFD87}"/>
              </a:ext>
            </a:extLst>
          </p:cNvPr>
          <p:cNvSpPr>
            <a:spLocks noGrp="1"/>
          </p:cNvSpPr>
          <p:nvPr>
            <p:ph type="sldNum" sz="quarter" idx="12"/>
          </p:nvPr>
        </p:nvSpPr>
        <p:spPr/>
        <p:txBody>
          <a:bodyPr/>
          <a:lstStyle/>
          <a:p>
            <a:fld id="{5A0116D7-2616-4926-A428-F1B9FED4D5F6}" type="slidenum">
              <a:rPr lang="en-US" smtClean="0"/>
              <a:t>‹#›</a:t>
            </a:fld>
            <a:endParaRPr lang="en-US"/>
          </a:p>
        </p:txBody>
      </p:sp>
    </p:spTree>
    <p:extLst>
      <p:ext uri="{BB962C8B-B14F-4D97-AF65-F5344CB8AC3E}">
        <p14:creationId xmlns:p14="http://schemas.microsoft.com/office/powerpoint/2010/main" val="329911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6C9BDC-14B3-07EA-55EA-F780859E4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F81BE-86A7-6C23-4947-E58FA768CD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EFE9F5-954E-1B20-C7DB-6672EE839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498B4D-7D7C-4B58-8EFD-BD3C78E53B0A}" type="datetime1">
              <a:rPr lang="en-US" smtClean="0"/>
              <a:t>7/15/2025</a:t>
            </a:fld>
            <a:endParaRPr lang="en-US"/>
          </a:p>
        </p:txBody>
      </p:sp>
      <p:sp>
        <p:nvSpPr>
          <p:cNvPr id="5" name="Footer Placeholder 4">
            <a:extLst>
              <a:ext uri="{FF2B5EF4-FFF2-40B4-BE49-F238E27FC236}">
                <a16:creationId xmlns:a16="http://schemas.microsoft.com/office/drawing/2014/main" id="{F831C26C-3A7E-4FF5-17A1-CC595027F9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0C2893-C447-763B-6129-A2FDEF336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0116D7-2616-4926-A428-F1B9FED4D5F6}" type="slidenum">
              <a:rPr lang="en-US" smtClean="0"/>
              <a:t>‹#›</a:t>
            </a:fld>
            <a:endParaRPr lang="en-US"/>
          </a:p>
        </p:txBody>
      </p:sp>
    </p:spTree>
    <p:extLst>
      <p:ext uri="{BB962C8B-B14F-4D97-AF65-F5344CB8AC3E}">
        <p14:creationId xmlns:p14="http://schemas.microsoft.com/office/powerpoint/2010/main" val="16764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804E2E-CEB1-3143-5BBA-842CD26F0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821B6D-6ACA-A839-F8FF-D61356303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D65FE-4B60-9A85-09C3-F73207E40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39CA6D-B084-4E28-941E-405573BA1E8C}" type="datetime1">
              <a:rPr lang="en-US" smtClean="0"/>
              <a:t>7/15/2025</a:t>
            </a:fld>
            <a:endParaRPr lang="en-US"/>
          </a:p>
        </p:txBody>
      </p:sp>
      <p:sp>
        <p:nvSpPr>
          <p:cNvPr id="5" name="Footer Placeholder 4">
            <a:extLst>
              <a:ext uri="{FF2B5EF4-FFF2-40B4-BE49-F238E27FC236}">
                <a16:creationId xmlns:a16="http://schemas.microsoft.com/office/drawing/2014/main" id="{F6C2D2EF-F2FD-8F1F-6430-0B0439232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151D98D-D738-8BFB-448E-EA5955D13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2BC25A-2F4E-4FAC-9F64-674847286909}" type="slidenum">
              <a:rPr lang="en-US" smtClean="0"/>
              <a:t>‹#›</a:t>
            </a:fld>
            <a:endParaRPr lang="en-US"/>
          </a:p>
        </p:txBody>
      </p:sp>
    </p:spTree>
    <p:extLst>
      <p:ext uri="{BB962C8B-B14F-4D97-AF65-F5344CB8AC3E}">
        <p14:creationId xmlns:p14="http://schemas.microsoft.com/office/powerpoint/2010/main" val="93619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mindisbuddha.org/sashimgyeong" TargetMode="External"/><Relationship Id="rId4" Type="http://schemas.openxmlformats.org/officeDocument/2006/relationships/hyperlink" Target="https://www.mindisbuddha.org/writingtheo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7531B9-33E0-58F0-7F61-5C91CD65D699}"/>
              </a:ext>
            </a:extLst>
          </p:cNvPr>
          <p:cNvSpPr>
            <a:spLocks noGrp="1"/>
          </p:cNvSpPr>
          <p:nvPr>
            <p:ph type="sldNum" sz="quarter" idx="12"/>
          </p:nvPr>
        </p:nvSpPr>
        <p:spPr/>
        <p:txBody>
          <a:bodyPr/>
          <a:lstStyle/>
          <a:p>
            <a:fld id="{5A0116D7-2616-4926-A428-F1B9FED4D5F6}" type="slidenum">
              <a:rPr lang="en-US" smtClean="0"/>
              <a:t>1</a:t>
            </a:fld>
            <a:endParaRPr lang="en-US"/>
          </a:p>
        </p:txBody>
      </p:sp>
      <p:sp>
        <p:nvSpPr>
          <p:cNvPr id="5" name="TextBox 4">
            <a:extLst>
              <a:ext uri="{FF2B5EF4-FFF2-40B4-BE49-F238E27FC236}">
                <a16:creationId xmlns:a16="http://schemas.microsoft.com/office/drawing/2014/main" id="{4ABA7672-B9B8-0F3A-B243-8E7C26702957}"/>
              </a:ext>
            </a:extLst>
          </p:cNvPr>
          <p:cNvSpPr txBox="1"/>
          <p:nvPr/>
        </p:nvSpPr>
        <p:spPr>
          <a:xfrm>
            <a:off x="838200" y="2940030"/>
            <a:ext cx="10105913" cy="3416320"/>
          </a:xfrm>
          <a:prstGeom prst="rect">
            <a:avLst/>
          </a:prstGeom>
          <a:noFill/>
        </p:spPr>
        <p:txBody>
          <a:bodyPr wrap="square" rtlCol="0">
            <a:spAutoFit/>
          </a:bodyPr>
          <a:lstStyle/>
          <a:p>
            <a:pPr algn="ctr"/>
            <a:r>
              <a:rPr lang="en-US" sz="7200" b="1" dirty="0"/>
              <a:t>Writing the Heart Sutra</a:t>
            </a:r>
          </a:p>
          <a:p>
            <a:pPr algn="ctr"/>
            <a:endParaRPr lang="en-US" sz="7200" b="1" dirty="0"/>
          </a:p>
          <a:p>
            <a:pPr algn="ctr"/>
            <a:r>
              <a:rPr lang="en-US" sz="7200" b="1" dirty="0"/>
              <a:t>A guidebook for learners</a:t>
            </a:r>
          </a:p>
        </p:txBody>
      </p:sp>
      <p:sp>
        <p:nvSpPr>
          <p:cNvPr id="2" name="TextBox 1">
            <a:extLst>
              <a:ext uri="{FF2B5EF4-FFF2-40B4-BE49-F238E27FC236}">
                <a16:creationId xmlns:a16="http://schemas.microsoft.com/office/drawing/2014/main" id="{17BC8B1A-1693-91BB-9C4D-8EC37CC14F89}"/>
              </a:ext>
            </a:extLst>
          </p:cNvPr>
          <p:cNvSpPr txBox="1"/>
          <p:nvPr/>
        </p:nvSpPr>
        <p:spPr>
          <a:xfrm>
            <a:off x="1846729" y="377145"/>
            <a:ext cx="7759849" cy="2369880"/>
          </a:xfrm>
          <a:prstGeom prst="rect">
            <a:avLst/>
          </a:prstGeom>
          <a:noFill/>
        </p:spPr>
        <p:txBody>
          <a:bodyPr wrap="square" rtlCol="0">
            <a:spAutoFit/>
          </a:bodyPr>
          <a:lstStyle/>
          <a:p>
            <a:r>
              <a:rPr kumimoji="0" lang="zh-CN" altLang="en-US" sz="14800" b="1" i="0" u="none" strike="noStrike" kern="1200" cap="none" spc="0" normalizeH="0" baseline="0" noProof="0" dirty="0">
                <a:ln>
                  <a:noFill/>
                </a:ln>
                <a:solidFill>
                  <a:prstClr val="black"/>
                </a:solidFill>
                <a:effectLst/>
                <a:uLnTx/>
                <a:uFillTx/>
                <a:latin typeface="UD Digi Kyokasho N" panose="02020400000000000000" pitchFamily="17" charset="-128"/>
                <a:ea typeface="UD Digi Kyokasho N" panose="02020400000000000000" pitchFamily="17" charset="-128"/>
                <a:cs typeface="+mn-cs"/>
              </a:rPr>
              <a:t>寫 心 經</a:t>
            </a:r>
            <a:endParaRPr lang="en-US" sz="14800" dirty="0"/>
          </a:p>
        </p:txBody>
      </p:sp>
    </p:spTree>
    <p:extLst>
      <p:ext uri="{BB962C8B-B14F-4D97-AF65-F5344CB8AC3E}">
        <p14:creationId xmlns:p14="http://schemas.microsoft.com/office/powerpoint/2010/main" val="166884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F9AA-F92E-C06E-7EEE-F4E1C16B3AEC}"/>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96B05AD-8EC1-9B11-8F03-43EB0EFF42F8}"/>
              </a:ext>
            </a:extLst>
          </p:cNvPr>
          <p:cNvGraphicFramePr>
            <a:graphicFrameLocks noGrp="1"/>
          </p:cNvGraphicFramePr>
          <p:nvPr/>
        </p:nvGraphicFramePr>
        <p:xfrm>
          <a:off x="614364" y="1106066"/>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570BF911-B3D3-6E9A-BD73-F9551B72A4DF}"/>
              </a:ext>
            </a:extLst>
          </p:cNvPr>
          <p:cNvCxnSpPr>
            <a:endCxn id="10" idx="2"/>
          </p:cNvCxnSpPr>
          <p:nvPr/>
        </p:nvCxnSpPr>
        <p:spPr>
          <a:xfrm>
            <a:off x="6143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3A0A2D2-6C72-0533-2E99-D6964E2FB161}"/>
              </a:ext>
            </a:extLst>
          </p:cNvPr>
          <p:cNvCxnSpPr/>
          <p:nvPr/>
        </p:nvCxnSpPr>
        <p:spPr>
          <a:xfrm>
            <a:off x="15287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2A51D37-963D-F214-5E8D-442783A3ACC1}"/>
              </a:ext>
            </a:extLst>
          </p:cNvPr>
          <p:cNvCxnSpPr/>
          <p:nvPr/>
        </p:nvCxnSpPr>
        <p:spPr>
          <a:xfrm>
            <a:off x="24431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A01A3DE-C353-EEA9-0FF9-C7192D56CD21}"/>
              </a:ext>
            </a:extLst>
          </p:cNvPr>
          <p:cNvCxnSpPr>
            <a:cxnSpLocks/>
          </p:cNvCxnSpPr>
          <p:nvPr/>
        </p:nvCxnSpPr>
        <p:spPr>
          <a:xfrm>
            <a:off x="3355182"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ABC45E0-FB1A-7155-D8BA-8D86EDD0233D}"/>
              </a:ext>
            </a:extLst>
          </p:cNvPr>
          <p:cNvCxnSpPr>
            <a:cxnSpLocks/>
          </p:cNvCxnSpPr>
          <p:nvPr/>
        </p:nvCxnSpPr>
        <p:spPr>
          <a:xfrm>
            <a:off x="4269582" y="1106066"/>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AECFC36-6362-17E7-EB30-6C8E804E1A32}"/>
              </a:ext>
            </a:extLst>
          </p:cNvPr>
          <p:cNvCxnSpPr/>
          <p:nvPr/>
        </p:nvCxnSpPr>
        <p:spPr>
          <a:xfrm>
            <a:off x="5183982"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0F34EBB-2911-E6BF-2FC0-1033BF531EDC}"/>
              </a:ext>
            </a:extLst>
          </p:cNvPr>
          <p:cNvCxnSpPr>
            <a:cxnSpLocks/>
            <a:stCxn id="10" idx="0"/>
          </p:cNvCxnSpPr>
          <p:nvPr/>
        </p:nvCxnSpPr>
        <p:spPr>
          <a:xfrm>
            <a:off x="6096000"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CBA9737-AD48-3057-64F8-BA52450CCAD2}"/>
              </a:ext>
            </a:extLst>
          </p:cNvPr>
          <p:cNvCxnSpPr>
            <a:cxnSpLocks/>
          </p:cNvCxnSpPr>
          <p:nvPr/>
        </p:nvCxnSpPr>
        <p:spPr>
          <a:xfrm>
            <a:off x="7008018" y="1106066"/>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0456CB1-F03D-13D8-2B3F-986901631617}"/>
              </a:ext>
            </a:extLst>
          </p:cNvPr>
          <p:cNvCxnSpPr>
            <a:cxnSpLocks/>
          </p:cNvCxnSpPr>
          <p:nvPr/>
        </p:nvCxnSpPr>
        <p:spPr>
          <a:xfrm>
            <a:off x="7920030" y="1106066"/>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F17E7C8-A5A1-21D0-E297-786731BE27A6}"/>
              </a:ext>
            </a:extLst>
          </p:cNvPr>
          <p:cNvCxnSpPr>
            <a:cxnSpLocks/>
            <a:endCxn id="10" idx="3"/>
          </p:cNvCxnSpPr>
          <p:nvPr/>
        </p:nvCxnSpPr>
        <p:spPr>
          <a:xfrm>
            <a:off x="8839200" y="1106066"/>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874FF7B-E024-32C4-4915-D6E2B08841F7}"/>
              </a:ext>
            </a:extLst>
          </p:cNvPr>
          <p:cNvCxnSpPr>
            <a:cxnSpLocks/>
          </p:cNvCxnSpPr>
          <p:nvPr/>
        </p:nvCxnSpPr>
        <p:spPr>
          <a:xfrm>
            <a:off x="9751218" y="1106066"/>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00123FC-B01E-4F0C-324A-9F4312C1C44E}"/>
              </a:ext>
            </a:extLst>
          </p:cNvPr>
          <p:cNvCxnSpPr/>
          <p:nvPr/>
        </p:nvCxnSpPr>
        <p:spPr>
          <a:xfrm>
            <a:off x="10665618" y="1106066"/>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D750900-F4AC-0D98-18E1-B0480F6662F8}"/>
              </a:ext>
            </a:extLst>
          </p:cNvPr>
          <p:cNvCxnSpPr>
            <a:cxnSpLocks/>
          </p:cNvCxnSpPr>
          <p:nvPr/>
        </p:nvCxnSpPr>
        <p:spPr>
          <a:xfrm>
            <a:off x="614364" y="2019065"/>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AACACF6-E40E-58C9-4C89-04771D6F7EF8}"/>
              </a:ext>
            </a:extLst>
          </p:cNvPr>
          <p:cNvCxnSpPr/>
          <p:nvPr/>
        </p:nvCxnSpPr>
        <p:spPr>
          <a:xfrm>
            <a:off x="614364" y="2932064"/>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14E84DC-205F-2173-03A6-AB0905481177}"/>
              </a:ext>
            </a:extLst>
          </p:cNvPr>
          <p:cNvCxnSpPr>
            <a:cxnSpLocks/>
            <a:stCxn id="10" idx="1"/>
          </p:cNvCxnSpPr>
          <p:nvPr/>
        </p:nvCxnSpPr>
        <p:spPr>
          <a:xfrm>
            <a:off x="614364" y="3849266"/>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E4DD9E0-7B8A-FC11-0254-1033178791E0}"/>
              </a:ext>
            </a:extLst>
          </p:cNvPr>
          <p:cNvCxnSpPr>
            <a:cxnSpLocks/>
          </p:cNvCxnSpPr>
          <p:nvPr/>
        </p:nvCxnSpPr>
        <p:spPr>
          <a:xfrm>
            <a:off x="614364" y="4758063"/>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8F0103D-441D-11BB-9C8A-8EA416D2B34A}"/>
              </a:ext>
            </a:extLst>
          </p:cNvPr>
          <p:cNvCxnSpPr>
            <a:cxnSpLocks/>
          </p:cNvCxnSpPr>
          <p:nvPr/>
        </p:nvCxnSpPr>
        <p:spPr>
          <a:xfrm>
            <a:off x="614364" y="5672463"/>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7FF1BC3-C949-C2D9-D9DB-738FA6183164}"/>
              </a:ext>
            </a:extLst>
          </p:cNvPr>
          <p:cNvCxnSpPr>
            <a:endCxn id="10" idx="2"/>
          </p:cNvCxnSpPr>
          <p:nvPr/>
        </p:nvCxnSpPr>
        <p:spPr>
          <a:xfrm flipH="1">
            <a:off x="6096000"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84451ED9-68D0-294D-265A-2C0D3A182878}"/>
              </a:ext>
            </a:extLst>
          </p:cNvPr>
          <p:cNvCxnSpPr/>
          <p:nvPr/>
        </p:nvCxnSpPr>
        <p:spPr>
          <a:xfrm flipH="1">
            <a:off x="5181600"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6D824B3-D278-9138-D714-C0BC04AE06BA}"/>
              </a:ext>
            </a:extLst>
          </p:cNvPr>
          <p:cNvCxnSpPr/>
          <p:nvPr/>
        </p:nvCxnSpPr>
        <p:spPr>
          <a:xfrm flipH="1">
            <a:off x="4267197"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254BB14-A7B9-C33B-4412-1CC59085E82A}"/>
              </a:ext>
            </a:extLst>
          </p:cNvPr>
          <p:cNvCxnSpPr/>
          <p:nvPr/>
        </p:nvCxnSpPr>
        <p:spPr>
          <a:xfrm flipH="1">
            <a:off x="3352797"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177BE550-68BA-B184-569A-552D95716891}"/>
              </a:ext>
            </a:extLst>
          </p:cNvPr>
          <p:cNvCxnSpPr/>
          <p:nvPr/>
        </p:nvCxnSpPr>
        <p:spPr>
          <a:xfrm flipH="1">
            <a:off x="2440779"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496BE89-34EA-D40D-81C3-6CEFCBA95424}"/>
              </a:ext>
            </a:extLst>
          </p:cNvPr>
          <p:cNvCxnSpPr/>
          <p:nvPr/>
        </p:nvCxnSpPr>
        <p:spPr>
          <a:xfrm flipH="1">
            <a:off x="1523994"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3AE4DA6-E9DD-A7F6-9F52-2A0BAABFD858}"/>
              </a:ext>
            </a:extLst>
          </p:cNvPr>
          <p:cNvCxnSpPr/>
          <p:nvPr/>
        </p:nvCxnSpPr>
        <p:spPr>
          <a:xfrm flipH="1">
            <a:off x="609593"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BD2A7CE-840F-C856-8FEB-D087F183F7E7}"/>
              </a:ext>
            </a:extLst>
          </p:cNvPr>
          <p:cNvCxnSpPr/>
          <p:nvPr/>
        </p:nvCxnSpPr>
        <p:spPr>
          <a:xfrm flipH="1">
            <a:off x="7008018" y="20190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CB698C9-BA28-B1BF-01E7-247996FB7B30}"/>
              </a:ext>
            </a:extLst>
          </p:cNvPr>
          <p:cNvCxnSpPr>
            <a:cxnSpLocks/>
          </p:cNvCxnSpPr>
          <p:nvPr/>
        </p:nvCxnSpPr>
        <p:spPr>
          <a:xfrm flipH="1">
            <a:off x="7922415" y="2932064"/>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980126A-685F-041E-E27A-18F585FDCF25}"/>
              </a:ext>
            </a:extLst>
          </p:cNvPr>
          <p:cNvCxnSpPr/>
          <p:nvPr/>
        </p:nvCxnSpPr>
        <p:spPr>
          <a:xfrm flipH="1">
            <a:off x="8834433" y="3849266"/>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78807F46-2946-054C-5750-33D9253291A0}"/>
              </a:ext>
            </a:extLst>
          </p:cNvPr>
          <p:cNvCxnSpPr/>
          <p:nvPr/>
        </p:nvCxnSpPr>
        <p:spPr>
          <a:xfrm flipH="1">
            <a:off x="9741698" y="4760864"/>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C4244330-3E31-32AA-A1B1-958BFB07D875}"/>
              </a:ext>
            </a:extLst>
          </p:cNvPr>
          <p:cNvCxnSpPr/>
          <p:nvPr/>
        </p:nvCxnSpPr>
        <p:spPr>
          <a:xfrm flipH="1">
            <a:off x="10663236" y="567246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69EC33B4-0A2F-3D70-1ABD-1E8308BC82E7}"/>
              </a:ext>
            </a:extLst>
          </p:cNvPr>
          <p:cNvCxnSpPr/>
          <p:nvPr/>
        </p:nvCxnSpPr>
        <p:spPr>
          <a:xfrm flipH="1">
            <a:off x="616736" y="11032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BB43CA5-23D1-92BB-DC1E-E20E3FE6F2CF}"/>
              </a:ext>
            </a:extLst>
          </p:cNvPr>
          <p:cNvCxnSpPr>
            <a:cxnSpLocks/>
          </p:cNvCxnSpPr>
          <p:nvPr/>
        </p:nvCxnSpPr>
        <p:spPr>
          <a:xfrm flipH="1">
            <a:off x="614354" y="1101863"/>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0CB89673-0B4E-ECA5-78FE-17948FDDD0D6}"/>
              </a:ext>
            </a:extLst>
          </p:cNvPr>
          <p:cNvCxnSpPr/>
          <p:nvPr/>
        </p:nvCxnSpPr>
        <p:spPr>
          <a:xfrm flipH="1">
            <a:off x="616726" y="1103265"/>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674C4B0C-789F-B3AC-D3BA-3C53A70D4C7E}"/>
              </a:ext>
            </a:extLst>
          </p:cNvPr>
          <p:cNvCxnSpPr/>
          <p:nvPr/>
        </p:nvCxnSpPr>
        <p:spPr>
          <a:xfrm flipH="1">
            <a:off x="615545" y="10990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6C82FF9C-F08F-AF7A-0289-C7813CBB2DE5}"/>
              </a:ext>
            </a:extLst>
          </p:cNvPr>
          <p:cNvCxnSpPr/>
          <p:nvPr/>
        </p:nvCxnSpPr>
        <p:spPr>
          <a:xfrm flipH="1">
            <a:off x="617937" y="1106066"/>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352D05C-4EAD-730B-33A0-E5DF4722AB3F}"/>
              </a:ext>
            </a:extLst>
          </p:cNvPr>
          <p:cNvCxnSpPr/>
          <p:nvPr/>
        </p:nvCxnSpPr>
        <p:spPr>
          <a:xfrm>
            <a:off x="1071564"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F14506D5-3166-DA96-7530-B5A0669C2A63}"/>
              </a:ext>
            </a:extLst>
          </p:cNvPr>
          <p:cNvCxnSpPr/>
          <p:nvPr/>
        </p:nvCxnSpPr>
        <p:spPr>
          <a:xfrm>
            <a:off x="6553201"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6046CC6-A4DC-2A2D-6622-C0AB31A1013F}"/>
              </a:ext>
            </a:extLst>
          </p:cNvPr>
          <p:cNvCxnSpPr/>
          <p:nvPr/>
        </p:nvCxnSpPr>
        <p:spPr>
          <a:xfrm>
            <a:off x="7465218"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3BE947EF-1A8B-0B11-E877-5CC02C10CBB1}"/>
              </a:ext>
            </a:extLst>
          </p:cNvPr>
          <p:cNvCxnSpPr/>
          <p:nvPr/>
        </p:nvCxnSpPr>
        <p:spPr>
          <a:xfrm>
            <a:off x="5638801"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B0546940-F3C8-03D3-8CBE-9EA80B321962}"/>
              </a:ext>
            </a:extLst>
          </p:cNvPr>
          <p:cNvCxnSpPr/>
          <p:nvPr/>
        </p:nvCxnSpPr>
        <p:spPr>
          <a:xfrm>
            <a:off x="3812382"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4961F42-4A8C-D97F-F64C-8D294AAFF573}"/>
              </a:ext>
            </a:extLst>
          </p:cNvPr>
          <p:cNvCxnSpPr/>
          <p:nvPr/>
        </p:nvCxnSpPr>
        <p:spPr>
          <a:xfrm>
            <a:off x="1984773"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4C2C5EF1-0A5E-12B9-93A4-28F9A17AECA3}"/>
              </a:ext>
            </a:extLst>
          </p:cNvPr>
          <p:cNvCxnSpPr/>
          <p:nvPr/>
        </p:nvCxnSpPr>
        <p:spPr>
          <a:xfrm>
            <a:off x="2899173"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ECB0DB9-7F71-0229-A8EA-08F91BC927BE}"/>
              </a:ext>
            </a:extLst>
          </p:cNvPr>
          <p:cNvCxnSpPr/>
          <p:nvPr/>
        </p:nvCxnSpPr>
        <p:spPr>
          <a:xfrm>
            <a:off x="4707392" y="108701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EE09ED55-8BBB-ED9C-D07D-D8B6D2CEEC6F}"/>
              </a:ext>
            </a:extLst>
          </p:cNvPr>
          <p:cNvCxnSpPr/>
          <p:nvPr/>
        </p:nvCxnSpPr>
        <p:spPr>
          <a:xfrm>
            <a:off x="8379618"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F8D1E26-0401-6B19-363A-7CC24C171A83}"/>
              </a:ext>
            </a:extLst>
          </p:cNvPr>
          <p:cNvCxnSpPr/>
          <p:nvPr/>
        </p:nvCxnSpPr>
        <p:spPr>
          <a:xfrm>
            <a:off x="9291636"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E90E6FE3-E8E5-9811-12AB-A1F199374921}"/>
              </a:ext>
            </a:extLst>
          </p:cNvPr>
          <p:cNvCxnSpPr/>
          <p:nvPr/>
        </p:nvCxnSpPr>
        <p:spPr>
          <a:xfrm>
            <a:off x="10207378"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57A3284D-83C0-052E-5F4B-83CAACA90437}"/>
              </a:ext>
            </a:extLst>
          </p:cNvPr>
          <p:cNvCxnSpPr/>
          <p:nvPr/>
        </p:nvCxnSpPr>
        <p:spPr>
          <a:xfrm>
            <a:off x="11118051"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2057447F-8708-4C9C-6299-9AF45C4BDE3A}"/>
              </a:ext>
            </a:extLst>
          </p:cNvPr>
          <p:cNvCxnSpPr/>
          <p:nvPr/>
        </p:nvCxnSpPr>
        <p:spPr>
          <a:xfrm>
            <a:off x="616726" y="15625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9C594D51-1E99-AE27-0E7B-3724FBF6B292}"/>
              </a:ext>
            </a:extLst>
          </p:cNvPr>
          <p:cNvCxnSpPr/>
          <p:nvPr/>
        </p:nvCxnSpPr>
        <p:spPr>
          <a:xfrm>
            <a:off x="609593" y="33892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FBDE775C-6877-4B05-9D68-4A2C9AFCA9AC}"/>
              </a:ext>
            </a:extLst>
          </p:cNvPr>
          <p:cNvCxnSpPr/>
          <p:nvPr/>
        </p:nvCxnSpPr>
        <p:spPr>
          <a:xfrm>
            <a:off x="609593" y="43032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CA8EE97B-DFE7-9506-8AB6-B27C3A920030}"/>
              </a:ext>
            </a:extLst>
          </p:cNvPr>
          <p:cNvCxnSpPr/>
          <p:nvPr/>
        </p:nvCxnSpPr>
        <p:spPr>
          <a:xfrm>
            <a:off x="609593" y="24748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94058130-6619-6EC4-F529-C518FE054EF5}"/>
              </a:ext>
            </a:extLst>
          </p:cNvPr>
          <p:cNvCxnSpPr/>
          <p:nvPr/>
        </p:nvCxnSpPr>
        <p:spPr>
          <a:xfrm>
            <a:off x="609593" y="5220866"/>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F4E2A758-C872-9223-7E3D-274287873E59}"/>
              </a:ext>
            </a:extLst>
          </p:cNvPr>
          <p:cNvCxnSpPr/>
          <p:nvPr/>
        </p:nvCxnSpPr>
        <p:spPr>
          <a:xfrm>
            <a:off x="616726" y="61324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6DF350B-CCD7-B3AC-AC3A-5FB9B8BB07B3}"/>
              </a:ext>
            </a:extLst>
          </p:cNvPr>
          <p:cNvSpPr txBox="1"/>
          <p:nvPr/>
        </p:nvSpPr>
        <p:spPr>
          <a:xfrm>
            <a:off x="616725" y="1106066"/>
            <a:ext cx="100583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訶</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心</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經</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6" name="TextBox 5">
            <a:extLst>
              <a:ext uri="{FF2B5EF4-FFF2-40B4-BE49-F238E27FC236}">
                <a16:creationId xmlns:a16="http://schemas.microsoft.com/office/drawing/2014/main" id="{4D09FA53-4679-43D4-6F6D-BEC0FA09D1BF}"/>
              </a:ext>
            </a:extLst>
          </p:cNvPr>
          <p:cNvSpPr txBox="1"/>
          <p:nvPr/>
        </p:nvSpPr>
        <p:spPr>
          <a:xfrm>
            <a:off x="625331" y="2929263"/>
            <a:ext cx="106240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觀</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自</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在</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菩</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薩</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行</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深</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8" name="TextBox 7">
            <a:extLst>
              <a:ext uri="{FF2B5EF4-FFF2-40B4-BE49-F238E27FC236}">
                <a16:creationId xmlns:a16="http://schemas.microsoft.com/office/drawing/2014/main" id="{37558C00-12ED-D434-AD10-E1A84D548720}"/>
              </a:ext>
            </a:extLst>
          </p:cNvPr>
          <p:cNvSpPr txBox="1"/>
          <p:nvPr/>
        </p:nvSpPr>
        <p:spPr>
          <a:xfrm>
            <a:off x="625331" y="4780215"/>
            <a:ext cx="1087597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時</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照</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見</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五</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蘊</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皆</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11" name="TextBox 10">
            <a:extLst>
              <a:ext uri="{FF2B5EF4-FFF2-40B4-BE49-F238E27FC236}">
                <a16:creationId xmlns:a16="http://schemas.microsoft.com/office/drawing/2014/main" id="{73EA028F-FA82-2E1D-BD0F-B83A451E121A}"/>
              </a:ext>
            </a:extLst>
          </p:cNvPr>
          <p:cNvSpPr txBox="1"/>
          <p:nvPr/>
        </p:nvSpPr>
        <p:spPr>
          <a:xfrm>
            <a:off x="11657370" y="1139149"/>
            <a:ext cx="30996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Aptos" panose="02110004020202020204"/>
                <a:ea typeface="+mn-ea"/>
                <a:cs typeface="+mn-cs"/>
              </a:rPr>
              <a:t>i</a:t>
            </a:r>
            <a:endPar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e</a:t>
            </a:r>
          </a:p>
        </p:txBody>
      </p:sp>
      <p:sp>
        <p:nvSpPr>
          <p:cNvPr id="22" name="TextBox 21">
            <a:extLst>
              <a:ext uri="{FF2B5EF4-FFF2-40B4-BE49-F238E27FC236}">
                <a16:creationId xmlns:a16="http://schemas.microsoft.com/office/drawing/2014/main" id="{40A25E7F-32FA-FB6B-C0EE-EFA634999FFB}"/>
              </a:ext>
            </a:extLst>
          </p:cNvPr>
          <p:cNvSpPr txBox="1"/>
          <p:nvPr/>
        </p:nvSpPr>
        <p:spPr>
          <a:xfrm>
            <a:off x="11684829" y="3204598"/>
            <a:ext cx="2471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a:t>
            </a:r>
          </a:p>
        </p:txBody>
      </p:sp>
      <p:sp>
        <p:nvSpPr>
          <p:cNvPr id="25" name="TextBox 24">
            <a:extLst>
              <a:ext uri="{FF2B5EF4-FFF2-40B4-BE49-F238E27FC236}">
                <a16:creationId xmlns:a16="http://schemas.microsoft.com/office/drawing/2014/main" id="{AC774E2F-6270-7C1D-FB11-7E9129E08748}"/>
              </a:ext>
            </a:extLst>
          </p:cNvPr>
          <p:cNvSpPr txBox="1"/>
          <p:nvPr/>
        </p:nvSpPr>
        <p:spPr>
          <a:xfrm>
            <a:off x="11684829" y="5028200"/>
            <a:ext cx="3670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a:t>
            </a:r>
          </a:p>
        </p:txBody>
      </p:sp>
      <p:sp>
        <p:nvSpPr>
          <p:cNvPr id="31" name="TextBox 30">
            <a:extLst>
              <a:ext uri="{FF2B5EF4-FFF2-40B4-BE49-F238E27FC236}">
                <a16:creationId xmlns:a16="http://schemas.microsoft.com/office/drawing/2014/main" id="{D1C994CF-09B6-00E0-492F-9729996968AB}"/>
              </a:ext>
            </a:extLst>
          </p:cNvPr>
          <p:cNvSpPr txBox="1"/>
          <p:nvPr/>
        </p:nvSpPr>
        <p:spPr>
          <a:xfrm>
            <a:off x="2899173" y="82326"/>
            <a:ext cx="609755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ma-ha 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ba-ra-mil-ta shim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The Maha Prajna Paramita Hridaya Sutra		Title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kwan-ja-jae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bo-sal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haeng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shim 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Avalokitesvara Bodhisattva while practicing deeply the Prajna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ba-ra mil-ta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jo-</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gyon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o-on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gae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gong // Paramita, perceives that all five skandhas are empty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8C928B83-ACD0-D3AF-2C2E-B6AA3C9A2875}"/>
              </a:ext>
            </a:extLst>
          </p:cNvPr>
          <p:cNvSpPr/>
          <p:nvPr/>
        </p:nvSpPr>
        <p:spPr>
          <a:xfrm>
            <a:off x="2899173" y="82326"/>
            <a:ext cx="5935260" cy="8134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A83C080F-91F0-017A-FB69-B374BA892CA0}"/>
              </a:ext>
            </a:extLst>
          </p:cNvPr>
          <p:cNvSpPr>
            <a:spLocks noGrp="1"/>
          </p:cNvSpPr>
          <p:nvPr>
            <p:ph type="sldNum" sz="quarter" idx="12"/>
          </p:nvPr>
        </p:nvSpPr>
        <p:spPr>
          <a:xfrm>
            <a:off x="8622662" y="6561126"/>
            <a:ext cx="2743200" cy="365125"/>
          </a:xfrm>
        </p:spPr>
        <p:txBody>
          <a:bodyPr/>
          <a:lstStyle/>
          <a:p>
            <a:fld id="{6E2BC25A-2F4E-4FAC-9F64-674847286909}" type="slidenum">
              <a:rPr lang="en-US" smtClean="0"/>
              <a:t>10</a:t>
            </a:fld>
            <a:endParaRPr lang="en-US" dirty="0"/>
          </a:p>
        </p:txBody>
      </p:sp>
    </p:spTree>
    <p:extLst>
      <p:ext uri="{BB962C8B-B14F-4D97-AF65-F5344CB8AC3E}">
        <p14:creationId xmlns:p14="http://schemas.microsoft.com/office/powerpoint/2010/main" val="167970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E8D2-6A13-24B7-D5E6-3395B2B09F33}"/>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78AFFDA-774A-976C-E368-B4EC7E9749C5}"/>
              </a:ext>
            </a:extLst>
          </p:cNvPr>
          <p:cNvGraphicFramePr>
            <a:graphicFrameLocks noGrp="1"/>
          </p:cNvGraphicFramePr>
          <p:nvPr/>
        </p:nvGraphicFramePr>
        <p:xfrm>
          <a:off x="614364" y="1106066"/>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10BFBDDD-427E-C1CE-B87E-8C376AA7B45A}"/>
              </a:ext>
            </a:extLst>
          </p:cNvPr>
          <p:cNvCxnSpPr>
            <a:endCxn id="10" idx="2"/>
          </p:cNvCxnSpPr>
          <p:nvPr/>
        </p:nvCxnSpPr>
        <p:spPr>
          <a:xfrm>
            <a:off x="6143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F2DAAB3-C30D-AEB5-7FD0-AC3DE970E6E8}"/>
              </a:ext>
            </a:extLst>
          </p:cNvPr>
          <p:cNvCxnSpPr/>
          <p:nvPr/>
        </p:nvCxnSpPr>
        <p:spPr>
          <a:xfrm>
            <a:off x="15287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CAF21BC-DEFA-D01D-8C79-E22E56DA26DC}"/>
              </a:ext>
            </a:extLst>
          </p:cNvPr>
          <p:cNvCxnSpPr/>
          <p:nvPr/>
        </p:nvCxnSpPr>
        <p:spPr>
          <a:xfrm>
            <a:off x="24431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6CD29C1-85BC-8945-7E0A-6FF83C201609}"/>
              </a:ext>
            </a:extLst>
          </p:cNvPr>
          <p:cNvCxnSpPr>
            <a:cxnSpLocks/>
          </p:cNvCxnSpPr>
          <p:nvPr/>
        </p:nvCxnSpPr>
        <p:spPr>
          <a:xfrm>
            <a:off x="3355182"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C23B1BF-A544-DEA4-2319-AEE53226BCB0}"/>
              </a:ext>
            </a:extLst>
          </p:cNvPr>
          <p:cNvCxnSpPr>
            <a:cxnSpLocks/>
          </p:cNvCxnSpPr>
          <p:nvPr/>
        </p:nvCxnSpPr>
        <p:spPr>
          <a:xfrm>
            <a:off x="4269582" y="1106066"/>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FC911C5-A478-EFF7-12B2-58730C1F70F9}"/>
              </a:ext>
            </a:extLst>
          </p:cNvPr>
          <p:cNvCxnSpPr/>
          <p:nvPr/>
        </p:nvCxnSpPr>
        <p:spPr>
          <a:xfrm>
            <a:off x="5183982"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779C94F-69E3-6F3F-E989-B612AE81FE84}"/>
              </a:ext>
            </a:extLst>
          </p:cNvPr>
          <p:cNvCxnSpPr>
            <a:cxnSpLocks/>
            <a:stCxn id="10" idx="0"/>
          </p:cNvCxnSpPr>
          <p:nvPr/>
        </p:nvCxnSpPr>
        <p:spPr>
          <a:xfrm>
            <a:off x="6096000"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B1F4B1D-43CB-A916-EC2C-4B5A442AFEAF}"/>
              </a:ext>
            </a:extLst>
          </p:cNvPr>
          <p:cNvCxnSpPr>
            <a:cxnSpLocks/>
          </p:cNvCxnSpPr>
          <p:nvPr/>
        </p:nvCxnSpPr>
        <p:spPr>
          <a:xfrm>
            <a:off x="7008018" y="1106066"/>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CB4E6AF-EC71-D30D-1A56-6EB484053901}"/>
              </a:ext>
            </a:extLst>
          </p:cNvPr>
          <p:cNvCxnSpPr>
            <a:cxnSpLocks/>
          </p:cNvCxnSpPr>
          <p:nvPr/>
        </p:nvCxnSpPr>
        <p:spPr>
          <a:xfrm>
            <a:off x="7920030" y="1106066"/>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572F20E-38FD-D891-22B0-0368D30BC688}"/>
              </a:ext>
            </a:extLst>
          </p:cNvPr>
          <p:cNvCxnSpPr>
            <a:cxnSpLocks/>
            <a:endCxn id="10" idx="3"/>
          </p:cNvCxnSpPr>
          <p:nvPr/>
        </p:nvCxnSpPr>
        <p:spPr>
          <a:xfrm>
            <a:off x="8839200" y="1106066"/>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0F5D603-ABB6-56A7-7C91-D169A7765313}"/>
              </a:ext>
            </a:extLst>
          </p:cNvPr>
          <p:cNvCxnSpPr>
            <a:cxnSpLocks/>
          </p:cNvCxnSpPr>
          <p:nvPr/>
        </p:nvCxnSpPr>
        <p:spPr>
          <a:xfrm>
            <a:off x="9751218" y="1106066"/>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6512C57-9445-A7DE-518D-47F0CE74B2A4}"/>
              </a:ext>
            </a:extLst>
          </p:cNvPr>
          <p:cNvCxnSpPr/>
          <p:nvPr/>
        </p:nvCxnSpPr>
        <p:spPr>
          <a:xfrm>
            <a:off x="10665618" y="1106066"/>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74BB0AB-AA82-F04E-2343-598E7279DE5F}"/>
              </a:ext>
            </a:extLst>
          </p:cNvPr>
          <p:cNvCxnSpPr>
            <a:cxnSpLocks/>
          </p:cNvCxnSpPr>
          <p:nvPr/>
        </p:nvCxnSpPr>
        <p:spPr>
          <a:xfrm>
            <a:off x="614364" y="2019065"/>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B176769-F045-CFA3-1524-3130FBFE1A0D}"/>
              </a:ext>
            </a:extLst>
          </p:cNvPr>
          <p:cNvCxnSpPr/>
          <p:nvPr/>
        </p:nvCxnSpPr>
        <p:spPr>
          <a:xfrm>
            <a:off x="614364" y="2932064"/>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E1856FC-FEBC-6C0E-F0A5-B6A55D39E455}"/>
              </a:ext>
            </a:extLst>
          </p:cNvPr>
          <p:cNvCxnSpPr>
            <a:cxnSpLocks/>
            <a:stCxn id="10" idx="1"/>
          </p:cNvCxnSpPr>
          <p:nvPr/>
        </p:nvCxnSpPr>
        <p:spPr>
          <a:xfrm>
            <a:off x="614364" y="3849266"/>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E992BD8-5CB9-F4F8-4AED-428BAF2E3500}"/>
              </a:ext>
            </a:extLst>
          </p:cNvPr>
          <p:cNvCxnSpPr>
            <a:cxnSpLocks/>
          </p:cNvCxnSpPr>
          <p:nvPr/>
        </p:nvCxnSpPr>
        <p:spPr>
          <a:xfrm>
            <a:off x="614364" y="4758063"/>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5B32B03-A432-2282-26A7-A43C7ED00A7D}"/>
              </a:ext>
            </a:extLst>
          </p:cNvPr>
          <p:cNvCxnSpPr>
            <a:cxnSpLocks/>
          </p:cNvCxnSpPr>
          <p:nvPr/>
        </p:nvCxnSpPr>
        <p:spPr>
          <a:xfrm>
            <a:off x="614364" y="5672463"/>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C01774E5-E352-E44D-A3FE-EABC9F86D5B6}"/>
              </a:ext>
            </a:extLst>
          </p:cNvPr>
          <p:cNvCxnSpPr>
            <a:endCxn id="10" idx="2"/>
          </p:cNvCxnSpPr>
          <p:nvPr/>
        </p:nvCxnSpPr>
        <p:spPr>
          <a:xfrm flipH="1">
            <a:off x="6096000"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7A63055F-C431-4985-B17E-120D87456954}"/>
              </a:ext>
            </a:extLst>
          </p:cNvPr>
          <p:cNvCxnSpPr/>
          <p:nvPr/>
        </p:nvCxnSpPr>
        <p:spPr>
          <a:xfrm flipH="1">
            <a:off x="5181600"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9C1F79E-3EC3-8699-FB86-64D1BB8E0055}"/>
              </a:ext>
            </a:extLst>
          </p:cNvPr>
          <p:cNvCxnSpPr/>
          <p:nvPr/>
        </p:nvCxnSpPr>
        <p:spPr>
          <a:xfrm flipH="1">
            <a:off x="4267197"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CEAF75D8-3F1D-9A24-2795-94C18111010D}"/>
              </a:ext>
            </a:extLst>
          </p:cNvPr>
          <p:cNvCxnSpPr/>
          <p:nvPr/>
        </p:nvCxnSpPr>
        <p:spPr>
          <a:xfrm flipH="1">
            <a:off x="3352797"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7527883-D2BA-3955-C8BD-B4EA49855DA4}"/>
              </a:ext>
            </a:extLst>
          </p:cNvPr>
          <p:cNvCxnSpPr/>
          <p:nvPr/>
        </p:nvCxnSpPr>
        <p:spPr>
          <a:xfrm flipH="1">
            <a:off x="2440779"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341AD0D-01DE-1FE8-970A-0832AC4B76EF}"/>
              </a:ext>
            </a:extLst>
          </p:cNvPr>
          <p:cNvCxnSpPr/>
          <p:nvPr/>
        </p:nvCxnSpPr>
        <p:spPr>
          <a:xfrm flipH="1">
            <a:off x="1523994"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8C8AE15-7E23-4B48-AAA2-D2A0F03909CA}"/>
              </a:ext>
            </a:extLst>
          </p:cNvPr>
          <p:cNvCxnSpPr/>
          <p:nvPr/>
        </p:nvCxnSpPr>
        <p:spPr>
          <a:xfrm flipH="1">
            <a:off x="609593"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8BACAC8-78BB-9289-75BF-7007FD01E69F}"/>
              </a:ext>
            </a:extLst>
          </p:cNvPr>
          <p:cNvCxnSpPr/>
          <p:nvPr/>
        </p:nvCxnSpPr>
        <p:spPr>
          <a:xfrm flipH="1">
            <a:off x="7008018" y="20190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B69EEDE-6744-4824-4FF5-59BC15C3E2D6}"/>
              </a:ext>
            </a:extLst>
          </p:cNvPr>
          <p:cNvCxnSpPr>
            <a:cxnSpLocks/>
          </p:cNvCxnSpPr>
          <p:nvPr/>
        </p:nvCxnSpPr>
        <p:spPr>
          <a:xfrm flipH="1">
            <a:off x="7922415" y="2932064"/>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AB40DB7-4308-3C39-D599-FD0C06E4579E}"/>
              </a:ext>
            </a:extLst>
          </p:cNvPr>
          <p:cNvCxnSpPr/>
          <p:nvPr/>
        </p:nvCxnSpPr>
        <p:spPr>
          <a:xfrm flipH="1">
            <a:off x="8834433" y="3849266"/>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ACCAC2C-9548-F766-9BD2-8EABDFCAAF82}"/>
              </a:ext>
            </a:extLst>
          </p:cNvPr>
          <p:cNvCxnSpPr/>
          <p:nvPr/>
        </p:nvCxnSpPr>
        <p:spPr>
          <a:xfrm flipH="1">
            <a:off x="9741698" y="4760864"/>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6DF7C2A-4078-8D4B-69B3-DCB8A61551A3}"/>
              </a:ext>
            </a:extLst>
          </p:cNvPr>
          <p:cNvCxnSpPr/>
          <p:nvPr/>
        </p:nvCxnSpPr>
        <p:spPr>
          <a:xfrm flipH="1">
            <a:off x="10663236" y="567246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C02FCDFA-C8B0-4AC6-15F1-614E3C337733}"/>
              </a:ext>
            </a:extLst>
          </p:cNvPr>
          <p:cNvCxnSpPr/>
          <p:nvPr/>
        </p:nvCxnSpPr>
        <p:spPr>
          <a:xfrm flipH="1">
            <a:off x="616736" y="11032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CF261CCA-F78F-3675-F12A-8CBFCACFD674}"/>
              </a:ext>
            </a:extLst>
          </p:cNvPr>
          <p:cNvCxnSpPr>
            <a:cxnSpLocks/>
          </p:cNvCxnSpPr>
          <p:nvPr/>
        </p:nvCxnSpPr>
        <p:spPr>
          <a:xfrm flipH="1">
            <a:off x="614354" y="1101863"/>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930B384-CDC4-6029-7F32-1F1B3FA0CFCF}"/>
              </a:ext>
            </a:extLst>
          </p:cNvPr>
          <p:cNvCxnSpPr/>
          <p:nvPr/>
        </p:nvCxnSpPr>
        <p:spPr>
          <a:xfrm flipH="1">
            <a:off x="616726" y="1103265"/>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FD39861C-DAB0-DB22-0422-0D97BA3EF1B9}"/>
              </a:ext>
            </a:extLst>
          </p:cNvPr>
          <p:cNvCxnSpPr/>
          <p:nvPr/>
        </p:nvCxnSpPr>
        <p:spPr>
          <a:xfrm flipH="1">
            <a:off x="615545" y="10990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9620B42-BC72-F310-D47C-EDF428FAC756}"/>
              </a:ext>
            </a:extLst>
          </p:cNvPr>
          <p:cNvCxnSpPr/>
          <p:nvPr/>
        </p:nvCxnSpPr>
        <p:spPr>
          <a:xfrm flipH="1">
            <a:off x="617937" y="1106066"/>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8291FDBB-18CB-E3A6-E0DD-2764380EAF9A}"/>
              </a:ext>
            </a:extLst>
          </p:cNvPr>
          <p:cNvCxnSpPr/>
          <p:nvPr/>
        </p:nvCxnSpPr>
        <p:spPr>
          <a:xfrm>
            <a:off x="1071564"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3AEB6282-4560-1D4F-5007-C3A2ABCD2ED8}"/>
              </a:ext>
            </a:extLst>
          </p:cNvPr>
          <p:cNvCxnSpPr/>
          <p:nvPr/>
        </p:nvCxnSpPr>
        <p:spPr>
          <a:xfrm>
            <a:off x="6553201"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440E8FA-BD1E-268A-6D6E-3407863C1CDD}"/>
              </a:ext>
            </a:extLst>
          </p:cNvPr>
          <p:cNvCxnSpPr/>
          <p:nvPr/>
        </p:nvCxnSpPr>
        <p:spPr>
          <a:xfrm>
            <a:off x="7465218"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659EB845-43F4-DAD7-584D-CC2442FEFB0D}"/>
              </a:ext>
            </a:extLst>
          </p:cNvPr>
          <p:cNvCxnSpPr/>
          <p:nvPr/>
        </p:nvCxnSpPr>
        <p:spPr>
          <a:xfrm>
            <a:off x="5638801"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95F5323-6CAD-0B17-3B3F-66BC218840AA}"/>
              </a:ext>
            </a:extLst>
          </p:cNvPr>
          <p:cNvCxnSpPr/>
          <p:nvPr/>
        </p:nvCxnSpPr>
        <p:spPr>
          <a:xfrm>
            <a:off x="3812382"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EB51C7C7-1F70-DC95-67C5-C724C3504E0E}"/>
              </a:ext>
            </a:extLst>
          </p:cNvPr>
          <p:cNvCxnSpPr/>
          <p:nvPr/>
        </p:nvCxnSpPr>
        <p:spPr>
          <a:xfrm>
            <a:off x="1984773"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00170035-49F1-8E7F-1477-910330D4DDC5}"/>
              </a:ext>
            </a:extLst>
          </p:cNvPr>
          <p:cNvCxnSpPr/>
          <p:nvPr/>
        </p:nvCxnSpPr>
        <p:spPr>
          <a:xfrm>
            <a:off x="2899173"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8A00208-D6F5-6DF5-FD10-4EDD1B494F1B}"/>
              </a:ext>
            </a:extLst>
          </p:cNvPr>
          <p:cNvCxnSpPr/>
          <p:nvPr/>
        </p:nvCxnSpPr>
        <p:spPr>
          <a:xfrm>
            <a:off x="4707392" y="108701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241ADFB3-D146-9091-D67C-CC68F6024D0C}"/>
              </a:ext>
            </a:extLst>
          </p:cNvPr>
          <p:cNvCxnSpPr/>
          <p:nvPr/>
        </p:nvCxnSpPr>
        <p:spPr>
          <a:xfrm>
            <a:off x="8379618"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AF8EA7D-4BE6-F063-B6D8-318591F2443F}"/>
              </a:ext>
            </a:extLst>
          </p:cNvPr>
          <p:cNvCxnSpPr/>
          <p:nvPr/>
        </p:nvCxnSpPr>
        <p:spPr>
          <a:xfrm>
            <a:off x="9291636"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9E58969-9B12-C27C-07C7-781CEDE7F6B1}"/>
              </a:ext>
            </a:extLst>
          </p:cNvPr>
          <p:cNvCxnSpPr/>
          <p:nvPr/>
        </p:nvCxnSpPr>
        <p:spPr>
          <a:xfrm>
            <a:off x="10207378"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8BD63C5-0F18-224B-4614-89BAF058247B}"/>
              </a:ext>
            </a:extLst>
          </p:cNvPr>
          <p:cNvCxnSpPr/>
          <p:nvPr/>
        </p:nvCxnSpPr>
        <p:spPr>
          <a:xfrm>
            <a:off x="11118051"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8165E75-241C-F26A-FFC7-7581DBD7DA57}"/>
              </a:ext>
            </a:extLst>
          </p:cNvPr>
          <p:cNvCxnSpPr/>
          <p:nvPr/>
        </p:nvCxnSpPr>
        <p:spPr>
          <a:xfrm>
            <a:off x="616726" y="15625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387B70F1-8DC5-6F20-0321-CF0E4D37046B}"/>
              </a:ext>
            </a:extLst>
          </p:cNvPr>
          <p:cNvCxnSpPr/>
          <p:nvPr/>
        </p:nvCxnSpPr>
        <p:spPr>
          <a:xfrm>
            <a:off x="609593" y="33892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21BE1332-CDFA-1720-0EEE-885C3C95BF5B}"/>
              </a:ext>
            </a:extLst>
          </p:cNvPr>
          <p:cNvCxnSpPr/>
          <p:nvPr/>
        </p:nvCxnSpPr>
        <p:spPr>
          <a:xfrm>
            <a:off x="609593" y="43032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5BB422C1-45E8-5C74-FF0F-E8CEDFDF51C2}"/>
              </a:ext>
            </a:extLst>
          </p:cNvPr>
          <p:cNvCxnSpPr/>
          <p:nvPr/>
        </p:nvCxnSpPr>
        <p:spPr>
          <a:xfrm>
            <a:off x="609593" y="24748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112FD82-BB4C-CDF8-B76A-3565DA7CDBF1}"/>
              </a:ext>
            </a:extLst>
          </p:cNvPr>
          <p:cNvCxnSpPr/>
          <p:nvPr/>
        </p:nvCxnSpPr>
        <p:spPr>
          <a:xfrm>
            <a:off x="609593" y="5220866"/>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C68C0511-1E4C-BCF8-24B1-C94864F75BE7}"/>
              </a:ext>
            </a:extLst>
          </p:cNvPr>
          <p:cNvCxnSpPr/>
          <p:nvPr/>
        </p:nvCxnSpPr>
        <p:spPr>
          <a:xfrm>
            <a:off x="616726" y="61324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73C536B-1D0C-D679-D9B8-37EF07C29164}"/>
              </a:ext>
            </a:extLst>
          </p:cNvPr>
          <p:cNvSpPr txBox="1"/>
          <p:nvPr/>
        </p:nvSpPr>
        <p:spPr>
          <a:xfrm>
            <a:off x="616725" y="1106066"/>
            <a:ext cx="100583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度</a:t>
            </a:r>
            <a:r>
              <a:rPr kumimoji="0" lang="zh-CN"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一</a:t>
            </a:r>
            <a:r>
              <a:rPr kumimoji="0" lang="zh-CN"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切</a:t>
            </a:r>
            <a:r>
              <a:rPr kumimoji="0" lang="zh-CN"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苦</a:t>
            </a:r>
            <a:r>
              <a:rPr kumimoji="0" lang="zh-CN"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厄</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6" name="TextBox 5">
            <a:extLst>
              <a:ext uri="{FF2B5EF4-FFF2-40B4-BE49-F238E27FC236}">
                <a16:creationId xmlns:a16="http://schemas.microsoft.com/office/drawing/2014/main" id="{6564F723-47CC-4A1A-3C22-87D674D53B77}"/>
              </a:ext>
            </a:extLst>
          </p:cNvPr>
          <p:cNvSpPr txBox="1"/>
          <p:nvPr/>
        </p:nvSpPr>
        <p:spPr>
          <a:xfrm>
            <a:off x="625331" y="2929263"/>
            <a:ext cx="106240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異</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 </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8" name="TextBox 7">
            <a:extLst>
              <a:ext uri="{FF2B5EF4-FFF2-40B4-BE49-F238E27FC236}">
                <a16:creationId xmlns:a16="http://schemas.microsoft.com/office/drawing/2014/main" id="{A9CEF56B-1531-B2E1-736F-FA1BAA85F977}"/>
              </a:ext>
            </a:extLst>
          </p:cNvPr>
          <p:cNvSpPr txBox="1"/>
          <p:nvPr/>
        </p:nvSpPr>
        <p:spPr>
          <a:xfrm>
            <a:off x="625331" y="4780215"/>
            <a:ext cx="827590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異</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即</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22" name="TextBox 21">
            <a:extLst>
              <a:ext uri="{FF2B5EF4-FFF2-40B4-BE49-F238E27FC236}">
                <a16:creationId xmlns:a16="http://schemas.microsoft.com/office/drawing/2014/main" id="{16AFA9FE-786A-5911-350D-F9EBB3150F22}"/>
              </a:ext>
            </a:extLst>
          </p:cNvPr>
          <p:cNvSpPr txBox="1"/>
          <p:nvPr/>
        </p:nvSpPr>
        <p:spPr>
          <a:xfrm>
            <a:off x="11684829" y="3204598"/>
            <a:ext cx="2471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4</a:t>
            </a:r>
          </a:p>
        </p:txBody>
      </p:sp>
      <p:sp>
        <p:nvSpPr>
          <p:cNvPr id="23" name="TextBox 22">
            <a:extLst>
              <a:ext uri="{FF2B5EF4-FFF2-40B4-BE49-F238E27FC236}">
                <a16:creationId xmlns:a16="http://schemas.microsoft.com/office/drawing/2014/main" id="{7CB71330-42DE-99DF-8CA9-4F8FE915BD31}"/>
              </a:ext>
            </a:extLst>
          </p:cNvPr>
          <p:cNvSpPr txBox="1"/>
          <p:nvPr/>
        </p:nvSpPr>
        <p:spPr>
          <a:xfrm>
            <a:off x="11674480" y="1377899"/>
            <a:ext cx="282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3</a:t>
            </a:r>
          </a:p>
        </p:txBody>
      </p:sp>
      <p:sp>
        <p:nvSpPr>
          <p:cNvPr id="25" name="TextBox 24">
            <a:extLst>
              <a:ext uri="{FF2B5EF4-FFF2-40B4-BE49-F238E27FC236}">
                <a16:creationId xmlns:a16="http://schemas.microsoft.com/office/drawing/2014/main" id="{D5F3E394-0B1E-329B-468D-7F3983B4444F}"/>
              </a:ext>
            </a:extLst>
          </p:cNvPr>
          <p:cNvSpPr txBox="1"/>
          <p:nvPr/>
        </p:nvSpPr>
        <p:spPr>
          <a:xfrm>
            <a:off x="11684829" y="5028200"/>
            <a:ext cx="3670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5</a:t>
            </a:r>
          </a:p>
        </p:txBody>
      </p:sp>
      <p:sp>
        <p:nvSpPr>
          <p:cNvPr id="31" name="TextBox 30">
            <a:extLst>
              <a:ext uri="{FF2B5EF4-FFF2-40B4-BE49-F238E27FC236}">
                <a16:creationId xmlns:a16="http://schemas.microsoft.com/office/drawing/2014/main" id="{F47EE132-C870-989E-1B18-62FE451941DB}"/>
              </a:ext>
            </a:extLst>
          </p:cNvPr>
          <p:cNvSpPr txBox="1"/>
          <p:nvPr/>
        </p:nvSpPr>
        <p:spPr>
          <a:xfrm>
            <a:off x="2899173" y="82326"/>
            <a:ext cx="6097554"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do il-</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che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go-</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and is saved from all suffering and distress.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ri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-ja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pur</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 // Shariputra, form does not differ from emptiness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gong-bur-</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chuk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 // emptiness does not differ from form. That which is form is emptiness	5</a:t>
            </a:r>
          </a:p>
        </p:txBody>
      </p:sp>
      <p:sp>
        <p:nvSpPr>
          <p:cNvPr id="32" name="Rectangle 31">
            <a:extLst>
              <a:ext uri="{FF2B5EF4-FFF2-40B4-BE49-F238E27FC236}">
                <a16:creationId xmlns:a16="http://schemas.microsoft.com/office/drawing/2014/main" id="{4C32DEAD-0AF1-22AA-A898-1A05197AC51C}"/>
              </a:ext>
            </a:extLst>
          </p:cNvPr>
          <p:cNvSpPr/>
          <p:nvPr/>
        </p:nvSpPr>
        <p:spPr>
          <a:xfrm>
            <a:off x="2899173" y="82326"/>
            <a:ext cx="5935257" cy="784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CCA20AB7-98DF-4896-62C3-5E08A24AE1D9}"/>
              </a:ext>
            </a:extLst>
          </p:cNvPr>
          <p:cNvSpPr>
            <a:spLocks noGrp="1"/>
          </p:cNvSpPr>
          <p:nvPr>
            <p:ph type="sldNum" sz="quarter" idx="12"/>
          </p:nvPr>
        </p:nvSpPr>
        <p:spPr>
          <a:xfrm>
            <a:off x="8610599" y="6572903"/>
            <a:ext cx="2743200" cy="365125"/>
          </a:xfrm>
        </p:spPr>
        <p:txBody>
          <a:bodyPr/>
          <a:lstStyle/>
          <a:p>
            <a:fld id="{6E2BC25A-2F4E-4FAC-9F64-674847286909}" type="slidenum">
              <a:rPr lang="en-US" smtClean="0"/>
              <a:t>11</a:t>
            </a:fld>
            <a:endParaRPr lang="en-US" dirty="0"/>
          </a:p>
        </p:txBody>
      </p:sp>
    </p:spTree>
    <p:extLst>
      <p:ext uri="{BB962C8B-B14F-4D97-AF65-F5344CB8AC3E}">
        <p14:creationId xmlns:p14="http://schemas.microsoft.com/office/powerpoint/2010/main" val="307062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018D3-F1AD-6991-2F69-0D5C60C92718}"/>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C872CDA-C2EB-70C1-F6A6-FE4852AD0931}"/>
              </a:ext>
            </a:extLst>
          </p:cNvPr>
          <p:cNvGraphicFramePr>
            <a:graphicFrameLocks noGrp="1"/>
          </p:cNvGraphicFramePr>
          <p:nvPr/>
        </p:nvGraphicFramePr>
        <p:xfrm>
          <a:off x="614364" y="1089266"/>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BD657D54-7E5B-6D68-0FBE-C1259EACB955}"/>
              </a:ext>
            </a:extLst>
          </p:cNvPr>
          <p:cNvCxnSpPr>
            <a:endCxn id="10" idx="2"/>
          </p:cNvCxnSpPr>
          <p:nvPr/>
        </p:nvCxnSpPr>
        <p:spPr>
          <a:xfrm>
            <a:off x="6143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DD5159D-8A13-B99F-218B-E5E0C0AD81FB}"/>
              </a:ext>
            </a:extLst>
          </p:cNvPr>
          <p:cNvCxnSpPr/>
          <p:nvPr/>
        </p:nvCxnSpPr>
        <p:spPr>
          <a:xfrm>
            <a:off x="15287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970DEA1-729B-519C-E30E-10388C4C3A26}"/>
              </a:ext>
            </a:extLst>
          </p:cNvPr>
          <p:cNvCxnSpPr/>
          <p:nvPr/>
        </p:nvCxnSpPr>
        <p:spPr>
          <a:xfrm>
            <a:off x="24431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6728E2F-A44E-FD83-54DB-EF0724C01600}"/>
              </a:ext>
            </a:extLst>
          </p:cNvPr>
          <p:cNvCxnSpPr>
            <a:cxnSpLocks/>
          </p:cNvCxnSpPr>
          <p:nvPr/>
        </p:nvCxnSpPr>
        <p:spPr>
          <a:xfrm>
            <a:off x="3355182"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30E87C1-FDF6-0262-5220-8A65B89A6E10}"/>
              </a:ext>
            </a:extLst>
          </p:cNvPr>
          <p:cNvCxnSpPr>
            <a:cxnSpLocks/>
          </p:cNvCxnSpPr>
          <p:nvPr/>
        </p:nvCxnSpPr>
        <p:spPr>
          <a:xfrm>
            <a:off x="4269582" y="1089266"/>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68D601C-3A20-912D-893E-2AA469161DC8}"/>
              </a:ext>
            </a:extLst>
          </p:cNvPr>
          <p:cNvCxnSpPr/>
          <p:nvPr/>
        </p:nvCxnSpPr>
        <p:spPr>
          <a:xfrm>
            <a:off x="5183982"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84B942E-F80B-DA2E-89AC-94A679B1C7DD}"/>
              </a:ext>
            </a:extLst>
          </p:cNvPr>
          <p:cNvCxnSpPr>
            <a:cxnSpLocks/>
            <a:stCxn id="10" idx="0"/>
          </p:cNvCxnSpPr>
          <p:nvPr/>
        </p:nvCxnSpPr>
        <p:spPr>
          <a:xfrm>
            <a:off x="6096000"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1F3DC25-A302-2EB3-08DF-F5DEF5310555}"/>
              </a:ext>
            </a:extLst>
          </p:cNvPr>
          <p:cNvCxnSpPr>
            <a:cxnSpLocks/>
          </p:cNvCxnSpPr>
          <p:nvPr/>
        </p:nvCxnSpPr>
        <p:spPr>
          <a:xfrm>
            <a:off x="7008018" y="1089266"/>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2DCBD33-4281-8817-7C8A-495A404CD8E9}"/>
              </a:ext>
            </a:extLst>
          </p:cNvPr>
          <p:cNvCxnSpPr>
            <a:cxnSpLocks/>
          </p:cNvCxnSpPr>
          <p:nvPr/>
        </p:nvCxnSpPr>
        <p:spPr>
          <a:xfrm>
            <a:off x="7920030" y="1089266"/>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7373E9A-73D6-BF96-C900-C7951859108A}"/>
              </a:ext>
            </a:extLst>
          </p:cNvPr>
          <p:cNvCxnSpPr>
            <a:cxnSpLocks/>
            <a:endCxn id="10" idx="3"/>
          </p:cNvCxnSpPr>
          <p:nvPr/>
        </p:nvCxnSpPr>
        <p:spPr>
          <a:xfrm>
            <a:off x="8839200" y="1089266"/>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D5A69E4-4F96-3C97-29B3-8BB2056A7371}"/>
              </a:ext>
            </a:extLst>
          </p:cNvPr>
          <p:cNvCxnSpPr>
            <a:cxnSpLocks/>
          </p:cNvCxnSpPr>
          <p:nvPr/>
        </p:nvCxnSpPr>
        <p:spPr>
          <a:xfrm>
            <a:off x="9751218" y="1089266"/>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B458A463-06C2-1600-88A0-7B2105C4904F}"/>
              </a:ext>
            </a:extLst>
          </p:cNvPr>
          <p:cNvCxnSpPr/>
          <p:nvPr/>
        </p:nvCxnSpPr>
        <p:spPr>
          <a:xfrm>
            <a:off x="10665618" y="1089266"/>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744BBC9-B631-9D22-001E-EF392C13E94D}"/>
              </a:ext>
            </a:extLst>
          </p:cNvPr>
          <p:cNvCxnSpPr>
            <a:cxnSpLocks/>
          </p:cNvCxnSpPr>
          <p:nvPr/>
        </p:nvCxnSpPr>
        <p:spPr>
          <a:xfrm>
            <a:off x="614364" y="2002265"/>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424631F-019E-5C78-7C64-F8B155F5458D}"/>
              </a:ext>
            </a:extLst>
          </p:cNvPr>
          <p:cNvCxnSpPr/>
          <p:nvPr/>
        </p:nvCxnSpPr>
        <p:spPr>
          <a:xfrm>
            <a:off x="614364" y="2915264"/>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5767AEF-DEC2-1D49-EB01-E672956DEB54}"/>
              </a:ext>
            </a:extLst>
          </p:cNvPr>
          <p:cNvCxnSpPr>
            <a:cxnSpLocks/>
            <a:stCxn id="10" idx="1"/>
          </p:cNvCxnSpPr>
          <p:nvPr/>
        </p:nvCxnSpPr>
        <p:spPr>
          <a:xfrm>
            <a:off x="614364" y="3832466"/>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0886242-CE20-5FCF-91C5-7F16DE21B48E}"/>
              </a:ext>
            </a:extLst>
          </p:cNvPr>
          <p:cNvCxnSpPr>
            <a:cxnSpLocks/>
          </p:cNvCxnSpPr>
          <p:nvPr/>
        </p:nvCxnSpPr>
        <p:spPr>
          <a:xfrm>
            <a:off x="614364" y="4741263"/>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771BC17-E600-D31B-49FF-D7D9FA6AB8B3}"/>
              </a:ext>
            </a:extLst>
          </p:cNvPr>
          <p:cNvCxnSpPr>
            <a:cxnSpLocks/>
          </p:cNvCxnSpPr>
          <p:nvPr/>
        </p:nvCxnSpPr>
        <p:spPr>
          <a:xfrm>
            <a:off x="614364" y="5655663"/>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DE9E3B9-9D32-B9FE-1001-4C190BE5E528}"/>
              </a:ext>
            </a:extLst>
          </p:cNvPr>
          <p:cNvCxnSpPr>
            <a:endCxn id="10" idx="2"/>
          </p:cNvCxnSpPr>
          <p:nvPr/>
        </p:nvCxnSpPr>
        <p:spPr>
          <a:xfrm flipH="1">
            <a:off x="6096000"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665524E-FAB5-3FFE-D11B-5CFE4A18D7BF}"/>
              </a:ext>
            </a:extLst>
          </p:cNvPr>
          <p:cNvCxnSpPr/>
          <p:nvPr/>
        </p:nvCxnSpPr>
        <p:spPr>
          <a:xfrm flipH="1">
            <a:off x="5181600"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C1BEC2B-3ADE-D8C9-6B58-3B3112900B35}"/>
              </a:ext>
            </a:extLst>
          </p:cNvPr>
          <p:cNvCxnSpPr/>
          <p:nvPr/>
        </p:nvCxnSpPr>
        <p:spPr>
          <a:xfrm flipH="1">
            <a:off x="4267197"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D66D1234-EB59-2BFC-5815-5E0449187509}"/>
              </a:ext>
            </a:extLst>
          </p:cNvPr>
          <p:cNvCxnSpPr/>
          <p:nvPr/>
        </p:nvCxnSpPr>
        <p:spPr>
          <a:xfrm flipH="1">
            <a:off x="3352797"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FD28056-253A-94BB-7503-5BECF81E9889}"/>
              </a:ext>
            </a:extLst>
          </p:cNvPr>
          <p:cNvCxnSpPr/>
          <p:nvPr/>
        </p:nvCxnSpPr>
        <p:spPr>
          <a:xfrm flipH="1">
            <a:off x="2440779"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3FC3368-6816-1D6B-9493-4B68754BE07D}"/>
              </a:ext>
            </a:extLst>
          </p:cNvPr>
          <p:cNvCxnSpPr/>
          <p:nvPr/>
        </p:nvCxnSpPr>
        <p:spPr>
          <a:xfrm flipH="1">
            <a:off x="1523994"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84315A9-2848-B6BE-F19A-5808F3FED0A4}"/>
              </a:ext>
            </a:extLst>
          </p:cNvPr>
          <p:cNvCxnSpPr/>
          <p:nvPr/>
        </p:nvCxnSpPr>
        <p:spPr>
          <a:xfrm flipH="1">
            <a:off x="609593"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BE6F163-4645-7F34-5657-8A321F301DAC}"/>
              </a:ext>
            </a:extLst>
          </p:cNvPr>
          <p:cNvCxnSpPr/>
          <p:nvPr/>
        </p:nvCxnSpPr>
        <p:spPr>
          <a:xfrm flipH="1">
            <a:off x="7008018" y="20022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921E581-DDAE-2101-C2DB-44F4A8E70609}"/>
              </a:ext>
            </a:extLst>
          </p:cNvPr>
          <p:cNvCxnSpPr>
            <a:cxnSpLocks/>
          </p:cNvCxnSpPr>
          <p:nvPr/>
        </p:nvCxnSpPr>
        <p:spPr>
          <a:xfrm flipH="1">
            <a:off x="7922415" y="2915264"/>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6208B4D-B722-FEC4-869B-02C1C1499090}"/>
              </a:ext>
            </a:extLst>
          </p:cNvPr>
          <p:cNvCxnSpPr/>
          <p:nvPr/>
        </p:nvCxnSpPr>
        <p:spPr>
          <a:xfrm flipH="1">
            <a:off x="8834433" y="3832466"/>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98666DA-9C70-98B9-6259-3B9BB9ADE64A}"/>
              </a:ext>
            </a:extLst>
          </p:cNvPr>
          <p:cNvCxnSpPr/>
          <p:nvPr/>
        </p:nvCxnSpPr>
        <p:spPr>
          <a:xfrm flipH="1">
            <a:off x="9741698" y="4744064"/>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590B5F0-876D-BE06-E366-F4AD5FD57C89}"/>
              </a:ext>
            </a:extLst>
          </p:cNvPr>
          <p:cNvCxnSpPr/>
          <p:nvPr/>
        </p:nvCxnSpPr>
        <p:spPr>
          <a:xfrm flipH="1">
            <a:off x="10663236" y="565566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74A62DFC-E09C-7293-4165-40B08324975F}"/>
              </a:ext>
            </a:extLst>
          </p:cNvPr>
          <p:cNvCxnSpPr/>
          <p:nvPr/>
        </p:nvCxnSpPr>
        <p:spPr>
          <a:xfrm flipH="1">
            <a:off x="616736" y="10864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EFAC168-67C4-3453-48D3-3D3197F542E1}"/>
              </a:ext>
            </a:extLst>
          </p:cNvPr>
          <p:cNvCxnSpPr>
            <a:cxnSpLocks/>
          </p:cNvCxnSpPr>
          <p:nvPr/>
        </p:nvCxnSpPr>
        <p:spPr>
          <a:xfrm flipH="1">
            <a:off x="614354" y="1085063"/>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945AD84-8805-4052-FF79-B5E197717905}"/>
              </a:ext>
            </a:extLst>
          </p:cNvPr>
          <p:cNvCxnSpPr/>
          <p:nvPr/>
        </p:nvCxnSpPr>
        <p:spPr>
          <a:xfrm flipH="1">
            <a:off x="616726" y="1086465"/>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AD53C566-1D74-E71E-C883-6FD20D0F1BED}"/>
              </a:ext>
            </a:extLst>
          </p:cNvPr>
          <p:cNvCxnSpPr/>
          <p:nvPr/>
        </p:nvCxnSpPr>
        <p:spPr>
          <a:xfrm flipH="1">
            <a:off x="615545" y="10822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BF6E9B76-0EA6-CA2E-4839-1872C1B89182}"/>
              </a:ext>
            </a:extLst>
          </p:cNvPr>
          <p:cNvCxnSpPr/>
          <p:nvPr/>
        </p:nvCxnSpPr>
        <p:spPr>
          <a:xfrm flipH="1">
            <a:off x="617937" y="1089266"/>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20EECA4-8078-A588-5754-DE329E637E3C}"/>
              </a:ext>
            </a:extLst>
          </p:cNvPr>
          <p:cNvCxnSpPr/>
          <p:nvPr/>
        </p:nvCxnSpPr>
        <p:spPr>
          <a:xfrm>
            <a:off x="1071564"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FA28A957-44EB-9E77-AB9F-6E467C9CB148}"/>
              </a:ext>
            </a:extLst>
          </p:cNvPr>
          <p:cNvCxnSpPr/>
          <p:nvPr/>
        </p:nvCxnSpPr>
        <p:spPr>
          <a:xfrm>
            <a:off x="6553201"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92914DF3-5367-C5CD-4062-12213D2F9F95}"/>
              </a:ext>
            </a:extLst>
          </p:cNvPr>
          <p:cNvCxnSpPr/>
          <p:nvPr/>
        </p:nvCxnSpPr>
        <p:spPr>
          <a:xfrm>
            <a:off x="7465218"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30E71E1-C317-CFA3-19E7-FCADB4360E8B}"/>
              </a:ext>
            </a:extLst>
          </p:cNvPr>
          <p:cNvCxnSpPr/>
          <p:nvPr/>
        </p:nvCxnSpPr>
        <p:spPr>
          <a:xfrm>
            <a:off x="5638801"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39E3E165-6AA1-C88C-78E7-2CC413C2D8D7}"/>
              </a:ext>
            </a:extLst>
          </p:cNvPr>
          <p:cNvCxnSpPr/>
          <p:nvPr/>
        </p:nvCxnSpPr>
        <p:spPr>
          <a:xfrm>
            <a:off x="3812382"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D63BA5D-E9CC-D6F0-3D6B-BCD85C7D5CB6}"/>
              </a:ext>
            </a:extLst>
          </p:cNvPr>
          <p:cNvCxnSpPr/>
          <p:nvPr/>
        </p:nvCxnSpPr>
        <p:spPr>
          <a:xfrm>
            <a:off x="1984773"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26A99796-23DD-10DE-3D9A-509ED31C4AF1}"/>
              </a:ext>
            </a:extLst>
          </p:cNvPr>
          <p:cNvCxnSpPr/>
          <p:nvPr/>
        </p:nvCxnSpPr>
        <p:spPr>
          <a:xfrm>
            <a:off x="2899173"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E098E738-0475-2979-42E8-0E4A4CB5F929}"/>
              </a:ext>
            </a:extLst>
          </p:cNvPr>
          <p:cNvCxnSpPr/>
          <p:nvPr/>
        </p:nvCxnSpPr>
        <p:spPr>
          <a:xfrm>
            <a:off x="4707392" y="107021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0979ECB-7BAD-2D54-BCD8-D8B9EE3809F1}"/>
              </a:ext>
            </a:extLst>
          </p:cNvPr>
          <p:cNvCxnSpPr/>
          <p:nvPr/>
        </p:nvCxnSpPr>
        <p:spPr>
          <a:xfrm>
            <a:off x="8379618"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4EE6786D-8D2C-93F5-C4A4-EFD1A851E268}"/>
              </a:ext>
            </a:extLst>
          </p:cNvPr>
          <p:cNvCxnSpPr/>
          <p:nvPr/>
        </p:nvCxnSpPr>
        <p:spPr>
          <a:xfrm>
            <a:off x="9291636"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3E00627E-68D7-5230-853F-72AA778B52E7}"/>
              </a:ext>
            </a:extLst>
          </p:cNvPr>
          <p:cNvCxnSpPr/>
          <p:nvPr/>
        </p:nvCxnSpPr>
        <p:spPr>
          <a:xfrm>
            <a:off x="10207378"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0DEE2D6-AF8F-2178-4ADA-5A53E6B51D27}"/>
              </a:ext>
            </a:extLst>
          </p:cNvPr>
          <p:cNvCxnSpPr/>
          <p:nvPr/>
        </p:nvCxnSpPr>
        <p:spPr>
          <a:xfrm>
            <a:off x="11118051"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5E06D310-1324-D1A1-B305-8864D366417F}"/>
              </a:ext>
            </a:extLst>
          </p:cNvPr>
          <p:cNvCxnSpPr/>
          <p:nvPr/>
        </p:nvCxnSpPr>
        <p:spPr>
          <a:xfrm>
            <a:off x="616726" y="15457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C92DB52A-9C76-E1B5-112B-EDCD7EB83ACF}"/>
              </a:ext>
            </a:extLst>
          </p:cNvPr>
          <p:cNvCxnSpPr/>
          <p:nvPr/>
        </p:nvCxnSpPr>
        <p:spPr>
          <a:xfrm>
            <a:off x="609593" y="33724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D06955AE-6E17-471F-2C65-9A70914CF445}"/>
              </a:ext>
            </a:extLst>
          </p:cNvPr>
          <p:cNvCxnSpPr/>
          <p:nvPr/>
        </p:nvCxnSpPr>
        <p:spPr>
          <a:xfrm>
            <a:off x="609593" y="42864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D0657EA4-1419-0D1E-582C-D74B238E0F28}"/>
              </a:ext>
            </a:extLst>
          </p:cNvPr>
          <p:cNvCxnSpPr/>
          <p:nvPr/>
        </p:nvCxnSpPr>
        <p:spPr>
          <a:xfrm>
            <a:off x="609593" y="24580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BDEA73AC-8E4D-B15E-DBB3-FDB5EBEE9E5C}"/>
              </a:ext>
            </a:extLst>
          </p:cNvPr>
          <p:cNvCxnSpPr/>
          <p:nvPr/>
        </p:nvCxnSpPr>
        <p:spPr>
          <a:xfrm>
            <a:off x="609593" y="5204066"/>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F34D7CB-18A8-E4A8-0552-C4368C733A9C}"/>
              </a:ext>
            </a:extLst>
          </p:cNvPr>
          <p:cNvCxnSpPr/>
          <p:nvPr/>
        </p:nvCxnSpPr>
        <p:spPr>
          <a:xfrm>
            <a:off x="616726" y="61156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41EB046-ADD6-D30E-36C1-DFC2CBA9ADD8}"/>
              </a:ext>
            </a:extLst>
          </p:cNvPr>
          <p:cNvSpPr txBox="1"/>
          <p:nvPr/>
        </p:nvSpPr>
        <p:spPr>
          <a:xfrm>
            <a:off x="585371" y="1089266"/>
            <a:ext cx="1114232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識</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如</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諸</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法</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相  </a:t>
            </a:r>
          </a:p>
        </p:txBody>
      </p:sp>
      <p:sp>
        <p:nvSpPr>
          <p:cNvPr id="3" name="TextBox 2">
            <a:extLst>
              <a:ext uri="{FF2B5EF4-FFF2-40B4-BE49-F238E27FC236}">
                <a16:creationId xmlns:a16="http://schemas.microsoft.com/office/drawing/2014/main" id="{12ED3481-9F16-292F-D5D9-60BD38CA7DF0}"/>
              </a:ext>
            </a:extLst>
          </p:cNvPr>
          <p:cNvSpPr txBox="1"/>
          <p:nvPr/>
        </p:nvSpPr>
        <p:spPr>
          <a:xfrm>
            <a:off x="11622033" y="1351998"/>
            <a:ext cx="285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6</a:t>
            </a:r>
          </a:p>
        </p:txBody>
      </p:sp>
      <p:sp>
        <p:nvSpPr>
          <p:cNvPr id="5" name="TextBox 4">
            <a:extLst>
              <a:ext uri="{FF2B5EF4-FFF2-40B4-BE49-F238E27FC236}">
                <a16:creationId xmlns:a16="http://schemas.microsoft.com/office/drawing/2014/main" id="{A2D95C67-9405-6053-0D45-CC82ABBF128C}"/>
              </a:ext>
            </a:extLst>
          </p:cNvPr>
          <p:cNvSpPr txBox="1"/>
          <p:nvPr/>
        </p:nvSpPr>
        <p:spPr>
          <a:xfrm>
            <a:off x="11638720" y="3185699"/>
            <a:ext cx="324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7</a:t>
            </a:r>
          </a:p>
        </p:txBody>
      </p:sp>
      <p:sp>
        <p:nvSpPr>
          <p:cNvPr id="7" name="TextBox 6">
            <a:extLst>
              <a:ext uri="{FF2B5EF4-FFF2-40B4-BE49-F238E27FC236}">
                <a16:creationId xmlns:a16="http://schemas.microsoft.com/office/drawing/2014/main" id="{721201EC-DCC4-BF0A-000F-19DD89B24A6C}"/>
              </a:ext>
            </a:extLst>
          </p:cNvPr>
          <p:cNvSpPr txBox="1"/>
          <p:nvPr/>
        </p:nvSpPr>
        <p:spPr>
          <a:xfrm>
            <a:off x="11614839" y="5019400"/>
            <a:ext cx="471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8</a:t>
            </a:r>
          </a:p>
        </p:txBody>
      </p:sp>
      <p:sp>
        <p:nvSpPr>
          <p:cNvPr id="23" name="TextBox 22">
            <a:extLst>
              <a:ext uri="{FF2B5EF4-FFF2-40B4-BE49-F238E27FC236}">
                <a16:creationId xmlns:a16="http://schemas.microsoft.com/office/drawing/2014/main" id="{CBF864A6-F881-F5B3-70C7-A647EF282D20}"/>
              </a:ext>
            </a:extLst>
          </p:cNvPr>
          <p:cNvSpPr txBox="1"/>
          <p:nvPr/>
        </p:nvSpPr>
        <p:spPr>
          <a:xfrm>
            <a:off x="2899172" y="82328"/>
            <a:ext cx="754795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that which is emptiness form.				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su-sang-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haeng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yok-</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pu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The same is true of feelings, perceptions, impulses, consciousness.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ri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-ja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-je-bop-</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kong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-sang // Shariputra, all dharmas are marked with emptiness		8</a:t>
            </a:r>
          </a:p>
        </p:txBody>
      </p:sp>
      <p:sp>
        <p:nvSpPr>
          <p:cNvPr id="25" name="Rectangle 24">
            <a:extLst>
              <a:ext uri="{FF2B5EF4-FFF2-40B4-BE49-F238E27FC236}">
                <a16:creationId xmlns:a16="http://schemas.microsoft.com/office/drawing/2014/main" id="{43296C32-D142-065E-52E9-7B53E29163D0}"/>
              </a:ext>
            </a:extLst>
          </p:cNvPr>
          <p:cNvSpPr/>
          <p:nvPr/>
        </p:nvSpPr>
        <p:spPr>
          <a:xfrm>
            <a:off x="2899172" y="79525"/>
            <a:ext cx="6842525" cy="8481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BCEC3DCD-CBC3-CC5A-CEA8-31F49E9B4F97}"/>
              </a:ext>
            </a:extLst>
          </p:cNvPr>
          <p:cNvSpPr>
            <a:spLocks noGrp="1"/>
          </p:cNvSpPr>
          <p:nvPr>
            <p:ph type="sldNum" sz="quarter" idx="12"/>
          </p:nvPr>
        </p:nvSpPr>
        <p:spPr>
          <a:xfrm>
            <a:off x="8610599" y="6527283"/>
            <a:ext cx="2743200" cy="365125"/>
          </a:xfrm>
        </p:spPr>
        <p:txBody>
          <a:bodyPr/>
          <a:lstStyle/>
          <a:p>
            <a:fld id="{6E2BC25A-2F4E-4FAC-9F64-674847286909}" type="slidenum">
              <a:rPr lang="en-US" smtClean="0"/>
              <a:t>12</a:t>
            </a:fld>
            <a:endParaRPr lang="en-US" dirty="0"/>
          </a:p>
        </p:txBody>
      </p:sp>
    </p:spTree>
    <p:extLst>
      <p:ext uri="{BB962C8B-B14F-4D97-AF65-F5344CB8AC3E}">
        <p14:creationId xmlns:p14="http://schemas.microsoft.com/office/powerpoint/2010/main" val="344285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D8B1-4E15-EB59-F2CD-C7380448E8FE}"/>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75A518A-8B42-2414-3E49-B389C649A68E}"/>
              </a:ext>
            </a:extLst>
          </p:cNvPr>
          <p:cNvGraphicFramePr>
            <a:graphicFrameLocks noGrp="1"/>
          </p:cNvGraphicFramePr>
          <p:nvPr/>
        </p:nvGraphicFramePr>
        <p:xfrm>
          <a:off x="614364" y="1089266"/>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EB030148-268B-280E-4FCA-9268EACC3D85}"/>
              </a:ext>
            </a:extLst>
          </p:cNvPr>
          <p:cNvCxnSpPr>
            <a:endCxn id="10" idx="2"/>
          </p:cNvCxnSpPr>
          <p:nvPr/>
        </p:nvCxnSpPr>
        <p:spPr>
          <a:xfrm>
            <a:off x="6143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1CF69F-7A06-FFD2-B6DC-C7982F7264A5}"/>
              </a:ext>
            </a:extLst>
          </p:cNvPr>
          <p:cNvCxnSpPr/>
          <p:nvPr/>
        </p:nvCxnSpPr>
        <p:spPr>
          <a:xfrm>
            <a:off x="15287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00AE465-8168-552B-83A2-83328F8E11F8}"/>
              </a:ext>
            </a:extLst>
          </p:cNvPr>
          <p:cNvCxnSpPr/>
          <p:nvPr/>
        </p:nvCxnSpPr>
        <p:spPr>
          <a:xfrm>
            <a:off x="24431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AE40AD8-32FE-5D9F-A577-EBB550BECFA2}"/>
              </a:ext>
            </a:extLst>
          </p:cNvPr>
          <p:cNvCxnSpPr>
            <a:cxnSpLocks/>
          </p:cNvCxnSpPr>
          <p:nvPr/>
        </p:nvCxnSpPr>
        <p:spPr>
          <a:xfrm>
            <a:off x="3355182"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2B82D03-A564-BB46-AA5E-4BF616D828C4}"/>
              </a:ext>
            </a:extLst>
          </p:cNvPr>
          <p:cNvCxnSpPr>
            <a:cxnSpLocks/>
          </p:cNvCxnSpPr>
          <p:nvPr/>
        </p:nvCxnSpPr>
        <p:spPr>
          <a:xfrm>
            <a:off x="4269582" y="1089266"/>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5B4D35E-3BA6-2D63-E653-6CECE7DCAFFC}"/>
              </a:ext>
            </a:extLst>
          </p:cNvPr>
          <p:cNvCxnSpPr/>
          <p:nvPr/>
        </p:nvCxnSpPr>
        <p:spPr>
          <a:xfrm>
            <a:off x="5183982"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14D77B0-E2C7-DBB3-7D57-8AABC209A0EC}"/>
              </a:ext>
            </a:extLst>
          </p:cNvPr>
          <p:cNvCxnSpPr>
            <a:cxnSpLocks/>
            <a:stCxn id="10" idx="0"/>
          </p:cNvCxnSpPr>
          <p:nvPr/>
        </p:nvCxnSpPr>
        <p:spPr>
          <a:xfrm>
            <a:off x="6096000"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B414A70-72CA-05EF-1DA9-0551EA38ED86}"/>
              </a:ext>
            </a:extLst>
          </p:cNvPr>
          <p:cNvCxnSpPr>
            <a:cxnSpLocks/>
          </p:cNvCxnSpPr>
          <p:nvPr/>
        </p:nvCxnSpPr>
        <p:spPr>
          <a:xfrm>
            <a:off x="7008018" y="1089266"/>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190E4C3-8E0D-DD61-027E-4B807EF297BD}"/>
              </a:ext>
            </a:extLst>
          </p:cNvPr>
          <p:cNvCxnSpPr>
            <a:cxnSpLocks/>
          </p:cNvCxnSpPr>
          <p:nvPr/>
        </p:nvCxnSpPr>
        <p:spPr>
          <a:xfrm>
            <a:off x="7920030" y="1089266"/>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A3E644-308F-F326-8F46-9F13BE5C0233}"/>
              </a:ext>
            </a:extLst>
          </p:cNvPr>
          <p:cNvCxnSpPr>
            <a:cxnSpLocks/>
            <a:endCxn id="10" idx="3"/>
          </p:cNvCxnSpPr>
          <p:nvPr/>
        </p:nvCxnSpPr>
        <p:spPr>
          <a:xfrm>
            <a:off x="8839200" y="1089266"/>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770EE75-15EC-C103-FF0B-406FD6CEE71C}"/>
              </a:ext>
            </a:extLst>
          </p:cNvPr>
          <p:cNvCxnSpPr>
            <a:cxnSpLocks/>
          </p:cNvCxnSpPr>
          <p:nvPr/>
        </p:nvCxnSpPr>
        <p:spPr>
          <a:xfrm>
            <a:off x="9751218" y="1089266"/>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9881342-7CF1-CD25-25D0-65D784BFA7B7}"/>
              </a:ext>
            </a:extLst>
          </p:cNvPr>
          <p:cNvCxnSpPr/>
          <p:nvPr/>
        </p:nvCxnSpPr>
        <p:spPr>
          <a:xfrm>
            <a:off x="10665618" y="1089266"/>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4676390F-725F-8002-9537-B920A9155D0E}"/>
              </a:ext>
            </a:extLst>
          </p:cNvPr>
          <p:cNvCxnSpPr>
            <a:cxnSpLocks/>
          </p:cNvCxnSpPr>
          <p:nvPr/>
        </p:nvCxnSpPr>
        <p:spPr>
          <a:xfrm>
            <a:off x="614364" y="2002265"/>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F21FE19-3A4F-CD80-AFC3-129FECEF639B}"/>
              </a:ext>
            </a:extLst>
          </p:cNvPr>
          <p:cNvCxnSpPr/>
          <p:nvPr/>
        </p:nvCxnSpPr>
        <p:spPr>
          <a:xfrm>
            <a:off x="614364" y="2915264"/>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3B1F2A5-5F60-B250-ABD5-6379A8A40699}"/>
              </a:ext>
            </a:extLst>
          </p:cNvPr>
          <p:cNvCxnSpPr>
            <a:cxnSpLocks/>
            <a:stCxn id="10" idx="1"/>
          </p:cNvCxnSpPr>
          <p:nvPr/>
        </p:nvCxnSpPr>
        <p:spPr>
          <a:xfrm>
            <a:off x="614364" y="3832466"/>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99433D3-3BC5-31F1-A618-69C2EA5FD7AB}"/>
              </a:ext>
            </a:extLst>
          </p:cNvPr>
          <p:cNvCxnSpPr>
            <a:cxnSpLocks/>
          </p:cNvCxnSpPr>
          <p:nvPr/>
        </p:nvCxnSpPr>
        <p:spPr>
          <a:xfrm>
            <a:off x="614364" y="4741263"/>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A24F25D-7FE1-2E7A-ED03-53D78D971057}"/>
              </a:ext>
            </a:extLst>
          </p:cNvPr>
          <p:cNvCxnSpPr>
            <a:cxnSpLocks/>
          </p:cNvCxnSpPr>
          <p:nvPr/>
        </p:nvCxnSpPr>
        <p:spPr>
          <a:xfrm>
            <a:off x="614364" y="5655663"/>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E35C2B0-C508-738A-D43F-029B47006DD7}"/>
              </a:ext>
            </a:extLst>
          </p:cNvPr>
          <p:cNvCxnSpPr>
            <a:endCxn id="10" idx="2"/>
          </p:cNvCxnSpPr>
          <p:nvPr/>
        </p:nvCxnSpPr>
        <p:spPr>
          <a:xfrm flipH="1">
            <a:off x="6096000"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8B6DE1C-212F-BF54-575E-20BD07D792D2}"/>
              </a:ext>
            </a:extLst>
          </p:cNvPr>
          <p:cNvCxnSpPr/>
          <p:nvPr/>
        </p:nvCxnSpPr>
        <p:spPr>
          <a:xfrm flipH="1">
            <a:off x="5181600"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C92A69F-D882-67E2-EC64-AEA0892EEE60}"/>
              </a:ext>
            </a:extLst>
          </p:cNvPr>
          <p:cNvCxnSpPr/>
          <p:nvPr/>
        </p:nvCxnSpPr>
        <p:spPr>
          <a:xfrm flipH="1">
            <a:off x="4267197"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F6D709BC-DDD8-4432-2C0B-6A47896E371C}"/>
              </a:ext>
            </a:extLst>
          </p:cNvPr>
          <p:cNvCxnSpPr/>
          <p:nvPr/>
        </p:nvCxnSpPr>
        <p:spPr>
          <a:xfrm flipH="1">
            <a:off x="3352797"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DB12914-6C08-F5BF-1F28-01907DE38CA3}"/>
              </a:ext>
            </a:extLst>
          </p:cNvPr>
          <p:cNvCxnSpPr/>
          <p:nvPr/>
        </p:nvCxnSpPr>
        <p:spPr>
          <a:xfrm flipH="1">
            <a:off x="2440779"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5D85150-5A77-F1A5-0063-315DF734D86D}"/>
              </a:ext>
            </a:extLst>
          </p:cNvPr>
          <p:cNvCxnSpPr/>
          <p:nvPr/>
        </p:nvCxnSpPr>
        <p:spPr>
          <a:xfrm flipH="1">
            <a:off x="1523994"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F1FE4659-D5BC-FC2D-BF3F-828D3B269B7F}"/>
              </a:ext>
            </a:extLst>
          </p:cNvPr>
          <p:cNvCxnSpPr/>
          <p:nvPr/>
        </p:nvCxnSpPr>
        <p:spPr>
          <a:xfrm flipH="1">
            <a:off x="609593"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51B1C3C5-6A8B-0E59-7EA8-65759CD5232F}"/>
              </a:ext>
            </a:extLst>
          </p:cNvPr>
          <p:cNvCxnSpPr/>
          <p:nvPr/>
        </p:nvCxnSpPr>
        <p:spPr>
          <a:xfrm flipH="1">
            <a:off x="7008018" y="20022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737CE9C-22C4-E744-1210-C05C57B36047}"/>
              </a:ext>
            </a:extLst>
          </p:cNvPr>
          <p:cNvCxnSpPr>
            <a:cxnSpLocks/>
          </p:cNvCxnSpPr>
          <p:nvPr/>
        </p:nvCxnSpPr>
        <p:spPr>
          <a:xfrm flipH="1">
            <a:off x="7922415" y="2915264"/>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2EAA4EE-482A-4161-7DAF-2D1C937C574E}"/>
              </a:ext>
            </a:extLst>
          </p:cNvPr>
          <p:cNvCxnSpPr/>
          <p:nvPr/>
        </p:nvCxnSpPr>
        <p:spPr>
          <a:xfrm flipH="1">
            <a:off x="8834433" y="3832466"/>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FC291B2-183F-E8AA-70E9-0F84B2C9FD4C}"/>
              </a:ext>
            </a:extLst>
          </p:cNvPr>
          <p:cNvCxnSpPr/>
          <p:nvPr/>
        </p:nvCxnSpPr>
        <p:spPr>
          <a:xfrm flipH="1">
            <a:off x="9741698" y="4744064"/>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F0166F4-FE2F-C206-87A5-3A9EF60B7888}"/>
              </a:ext>
            </a:extLst>
          </p:cNvPr>
          <p:cNvCxnSpPr/>
          <p:nvPr/>
        </p:nvCxnSpPr>
        <p:spPr>
          <a:xfrm flipH="1">
            <a:off x="10663236" y="565566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338BE1B-472F-732F-C9EB-90F80645C56B}"/>
              </a:ext>
            </a:extLst>
          </p:cNvPr>
          <p:cNvCxnSpPr/>
          <p:nvPr/>
        </p:nvCxnSpPr>
        <p:spPr>
          <a:xfrm flipH="1">
            <a:off x="616736" y="10864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C40EB56-7915-7AAC-851C-260E2E74CBA2}"/>
              </a:ext>
            </a:extLst>
          </p:cNvPr>
          <p:cNvCxnSpPr>
            <a:cxnSpLocks/>
          </p:cNvCxnSpPr>
          <p:nvPr/>
        </p:nvCxnSpPr>
        <p:spPr>
          <a:xfrm flipH="1">
            <a:off x="614354" y="1085063"/>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1384D69-8970-1520-F13D-4862F6FB59E5}"/>
              </a:ext>
            </a:extLst>
          </p:cNvPr>
          <p:cNvCxnSpPr/>
          <p:nvPr/>
        </p:nvCxnSpPr>
        <p:spPr>
          <a:xfrm flipH="1">
            <a:off x="616726" y="1086465"/>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3C023A7-C511-5AFE-6110-3A1E6BED084F}"/>
              </a:ext>
            </a:extLst>
          </p:cNvPr>
          <p:cNvCxnSpPr/>
          <p:nvPr/>
        </p:nvCxnSpPr>
        <p:spPr>
          <a:xfrm flipH="1">
            <a:off x="615545" y="10822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A57240C-1D02-6A5E-D82D-E17F25997A4B}"/>
              </a:ext>
            </a:extLst>
          </p:cNvPr>
          <p:cNvCxnSpPr/>
          <p:nvPr/>
        </p:nvCxnSpPr>
        <p:spPr>
          <a:xfrm flipH="1">
            <a:off x="617937" y="1089266"/>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3999CEB-8759-D73B-2EB7-A2AF569AE7E9}"/>
              </a:ext>
            </a:extLst>
          </p:cNvPr>
          <p:cNvCxnSpPr/>
          <p:nvPr/>
        </p:nvCxnSpPr>
        <p:spPr>
          <a:xfrm>
            <a:off x="1071564"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DB6D2A6-C4A0-E3A3-7219-67EB76CB90A9}"/>
              </a:ext>
            </a:extLst>
          </p:cNvPr>
          <p:cNvCxnSpPr/>
          <p:nvPr/>
        </p:nvCxnSpPr>
        <p:spPr>
          <a:xfrm>
            <a:off x="6553201"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CF5F74DC-4665-B10A-3E0A-2383034D8203}"/>
              </a:ext>
            </a:extLst>
          </p:cNvPr>
          <p:cNvCxnSpPr/>
          <p:nvPr/>
        </p:nvCxnSpPr>
        <p:spPr>
          <a:xfrm>
            <a:off x="7465218"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25FF197-7666-A4B1-86A5-E1774F21A2FD}"/>
              </a:ext>
            </a:extLst>
          </p:cNvPr>
          <p:cNvCxnSpPr/>
          <p:nvPr/>
        </p:nvCxnSpPr>
        <p:spPr>
          <a:xfrm>
            <a:off x="5638801"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78D3D00D-6848-870C-6BCC-37C9A61FA0F9}"/>
              </a:ext>
            </a:extLst>
          </p:cNvPr>
          <p:cNvCxnSpPr/>
          <p:nvPr/>
        </p:nvCxnSpPr>
        <p:spPr>
          <a:xfrm>
            <a:off x="3812382"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2198207-F9FE-7583-FEA1-91050BB9D111}"/>
              </a:ext>
            </a:extLst>
          </p:cNvPr>
          <p:cNvCxnSpPr/>
          <p:nvPr/>
        </p:nvCxnSpPr>
        <p:spPr>
          <a:xfrm>
            <a:off x="1984773"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612D3AB8-532F-8D4B-336C-B6172520846F}"/>
              </a:ext>
            </a:extLst>
          </p:cNvPr>
          <p:cNvCxnSpPr/>
          <p:nvPr/>
        </p:nvCxnSpPr>
        <p:spPr>
          <a:xfrm>
            <a:off x="2899173"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E41D472-00F0-190C-464C-8A376C07E573}"/>
              </a:ext>
            </a:extLst>
          </p:cNvPr>
          <p:cNvCxnSpPr/>
          <p:nvPr/>
        </p:nvCxnSpPr>
        <p:spPr>
          <a:xfrm>
            <a:off x="4707392" y="107021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4592D3AC-D3C6-C981-BE55-4D1FF14A1303}"/>
              </a:ext>
            </a:extLst>
          </p:cNvPr>
          <p:cNvCxnSpPr/>
          <p:nvPr/>
        </p:nvCxnSpPr>
        <p:spPr>
          <a:xfrm>
            <a:off x="8379618"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1C723E39-8FF1-61D7-0014-30304C4BE353}"/>
              </a:ext>
            </a:extLst>
          </p:cNvPr>
          <p:cNvCxnSpPr/>
          <p:nvPr/>
        </p:nvCxnSpPr>
        <p:spPr>
          <a:xfrm>
            <a:off x="9291636"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8AE07BEC-0A20-D641-E84A-7F017CAD3FE9}"/>
              </a:ext>
            </a:extLst>
          </p:cNvPr>
          <p:cNvCxnSpPr/>
          <p:nvPr/>
        </p:nvCxnSpPr>
        <p:spPr>
          <a:xfrm>
            <a:off x="10207378"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190E3E33-536A-CE18-B149-8977F3431874}"/>
              </a:ext>
            </a:extLst>
          </p:cNvPr>
          <p:cNvCxnSpPr/>
          <p:nvPr/>
        </p:nvCxnSpPr>
        <p:spPr>
          <a:xfrm>
            <a:off x="11118051"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508AE2D7-9A74-0FE5-FE3B-A9DF9F98DFBA}"/>
              </a:ext>
            </a:extLst>
          </p:cNvPr>
          <p:cNvCxnSpPr/>
          <p:nvPr/>
        </p:nvCxnSpPr>
        <p:spPr>
          <a:xfrm>
            <a:off x="616726" y="15457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D7070DBC-D9B9-D236-E7FA-E4E5DA003122}"/>
              </a:ext>
            </a:extLst>
          </p:cNvPr>
          <p:cNvCxnSpPr/>
          <p:nvPr/>
        </p:nvCxnSpPr>
        <p:spPr>
          <a:xfrm>
            <a:off x="609593" y="33724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29088CD2-3D67-A409-BC9E-90DBAAA67CE3}"/>
              </a:ext>
            </a:extLst>
          </p:cNvPr>
          <p:cNvCxnSpPr/>
          <p:nvPr/>
        </p:nvCxnSpPr>
        <p:spPr>
          <a:xfrm>
            <a:off x="609593" y="42864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5935435A-EEC3-4F0D-3559-558B87DFAD09}"/>
              </a:ext>
            </a:extLst>
          </p:cNvPr>
          <p:cNvCxnSpPr/>
          <p:nvPr/>
        </p:nvCxnSpPr>
        <p:spPr>
          <a:xfrm>
            <a:off x="609593" y="24580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2E7B416-AA5E-B9D6-4812-93DDADFB175D}"/>
              </a:ext>
            </a:extLst>
          </p:cNvPr>
          <p:cNvCxnSpPr/>
          <p:nvPr/>
        </p:nvCxnSpPr>
        <p:spPr>
          <a:xfrm>
            <a:off x="609593" y="5204066"/>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D7D4D582-7B79-9C32-0E84-1790D44ECD33}"/>
              </a:ext>
            </a:extLst>
          </p:cNvPr>
          <p:cNvCxnSpPr/>
          <p:nvPr/>
        </p:nvCxnSpPr>
        <p:spPr>
          <a:xfrm>
            <a:off x="616726" y="61156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27B5C13-B0A2-FA93-7882-8E3D2C7D2F71}"/>
              </a:ext>
            </a:extLst>
          </p:cNvPr>
          <p:cNvSpPr txBox="1"/>
          <p:nvPr/>
        </p:nvSpPr>
        <p:spPr>
          <a:xfrm>
            <a:off x="585371" y="1089266"/>
            <a:ext cx="1114232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生</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淨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DejaVu Serif"/>
                <a:ea typeface="UD Digi Kyokasho N" panose="02020400000000000000" pitchFamily="17" charset="-128"/>
                <a:cs typeface="+mn-cs"/>
              </a:rPr>
              <a:t>增</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減</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中</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識</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眼</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鼻</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身</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意 </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3" name="TextBox 2">
            <a:extLst>
              <a:ext uri="{FF2B5EF4-FFF2-40B4-BE49-F238E27FC236}">
                <a16:creationId xmlns:a16="http://schemas.microsoft.com/office/drawing/2014/main" id="{70FF99AB-892C-D40A-A9DC-B957EFCBC151}"/>
              </a:ext>
            </a:extLst>
          </p:cNvPr>
          <p:cNvSpPr txBox="1"/>
          <p:nvPr/>
        </p:nvSpPr>
        <p:spPr>
          <a:xfrm>
            <a:off x="11622033" y="1351998"/>
            <a:ext cx="285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9</a:t>
            </a:r>
          </a:p>
        </p:txBody>
      </p:sp>
      <p:sp>
        <p:nvSpPr>
          <p:cNvPr id="5" name="TextBox 4">
            <a:extLst>
              <a:ext uri="{FF2B5EF4-FFF2-40B4-BE49-F238E27FC236}">
                <a16:creationId xmlns:a16="http://schemas.microsoft.com/office/drawing/2014/main" id="{38CBAF37-E838-A2CE-3ECA-18F001597EC1}"/>
              </a:ext>
            </a:extLst>
          </p:cNvPr>
          <p:cNvSpPr txBox="1"/>
          <p:nvPr/>
        </p:nvSpPr>
        <p:spPr>
          <a:xfrm>
            <a:off x="11638720" y="3185700"/>
            <a:ext cx="471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10</a:t>
            </a:r>
          </a:p>
        </p:txBody>
      </p:sp>
      <p:sp>
        <p:nvSpPr>
          <p:cNvPr id="7" name="TextBox 6">
            <a:extLst>
              <a:ext uri="{FF2B5EF4-FFF2-40B4-BE49-F238E27FC236}">
                <a16:creationId xmlns:a16="http://schemas.microsoft.com/office/drawing/2014/main" id="{4250BAB0-1746-59DA-956B-16F6EF0B468A}"/>
              </a:ext>
            </a:extLst>
          </p:cNvPr>
          <p:cNvSpPr txBox="1"/>
          <p:nvPr/>
        </p:nvSpPr>
        <p:spPr>
          <a:xfrm>
            <a:off x="11614839" y="5019400"/>
            <a:ext cx="471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11</a:t>
            </a:r>
          </a:p>
        </p:txBody>
      </p:sp>
      <p:sp>
        <p:nvSpPr>
          <p:cNvPr id="23" name="TextBox 22">
            <a:extLst>
              <a:ext uri="{FF2B5EF4-FFF2-40B4-BE49-F238E27FC236}">
                <a16:creationId xmlns:a16="http://schemas.microsoft.com/office/drawing/2014/main" id="{07910649-886A-27CE-88F3-53C3D8EF7756}"/>
              </a:ext>
            </a:extLst>
          </p:cNvPr>
          <p:cNvSpPr txBox="1"/>
          <p:nvPr/>
        </p:nvSpPr>
        <p:spPr>
          <a:xfrm>
            <a:off x="2899172" y="82328"/>
            <a:ext cx="754795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bul-saeng-bul-myol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bul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-gu-bu-jong // they do not appear or disappear, are not tainted or pure		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bul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-gam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 gong-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do not increase or decrease. Therefore in emptiness no form	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haeng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mu 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-bi-sol-shin-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ui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no feelings, perceptions, impulses, consciousness. No eyes, ears, nose, tongue, body, mind;   11</a:t>
            </a:r>
          </a:p>
        </p:txBody>
      </p:sp>
      <p:sp>
        <p:nvSpPr>
          <p:cNvPr id="25" name="Rectangle 24">
            <a:extLst>
              <a:ext uri="{FF2B5EF4-FFF2-40B4-BE49-F238E27FC236}">
                <a16:creationId xmlns:a16="http://schemas.microsoft.com/office/drawing/2014/main" id="{91DDBAEF-C2AB-1F40-E392-40DE2E4A15E9}"/>
              </a:ext>
            </a:extLst>
          </p:cNvPr>
          <p:cNvSpPr/>
          <p:nvPr/>
        </p:nvSpPr>
        <p:spPr>
          <a:xfrm>
            <a:off x="2899173" y="79525"/>
            <a:ext cx="6842524" cy="8481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Slide Number Placeholder 3">
            <a:extLst>
              <a:ext uri="{FF2B5EF4-FFF2-40B4-BE49-F238E27FC236}">
                <a16:creationId xmlns:a16="http://schemas.microsoft.com/office/drawing/2014/main" id="{FAAA4845-0A3B-F3C8-2F17-230CC5F95405}"/>
              </a:ext>
            </a:extLst>
          </p:cNvPr>
          <p:cNvSpPr>
            <a:spLocks noGrp="1"/>
          </p:cNvSpPr>
          <p:nvPr>
            <p:ph type="sldNum" sz="quarter" idx="12"/>
          </p:nvPr>
        </p:nvSpPr>
        <p:spPr>
          <a:xfrm>
            <a:off x="8603447" y="6525157"/>
            <a:ext cx="2743200" cy="365125"/>
          </a:xfrm>
        </p:spPr>
        <p:txBody>
          <a:bodyPr/>
          <a:lstStyle/>
          <a:p>
            <a:fld id="{6E2BC25A-2F4E-4FAC-9F64-674847286909}" type="slidenum">
              <a:rPr lang="en-US" smtClean="0"/>
              <a:t>13</a:t>
            </a:fld>
            <a:endParaRPr lang="en-US" dirty="0"/>
          </a:p>
        </p:txBody>
      </p:sp>
    </p:spTree>
    <p:extLst>
      <p:ext uri="{BB962C8B-B14F-4D97-AF65-F5344CB8AC3E}">
        <p14:creationId xmlns:p14="http://schemas.microsoft.com/office/powerpoint/2010/main" val="3986959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7F37-EC21-13CF-8F7E-3C0EEEB00000}"/>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3C35CD64-D887-2BDC-78DD-BD0B024FFEC4}"/>
              </a:ext>
            </a:extLst>
          </p:cNvPr>
          <p:cNvGraphicFramePr>
            <a:graphicFrameLocks noGrp="1"/>
          </p:cNvGraphicFramePr>
          <p:nvPr/>
        </p:nvGraphicFramePr>
        <p:xfrm>
          <a:off x="678945" y="1073823"/>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F5E0130E-F0DE-1624-AD02-223EDA27FC31}"/>
              </a:ext>
            </a:extLst>
          </p:cNvPr>
          <p:cNvCxnSpPr>
            <a:endCxn id="10" idx="2"/>
          </p:cNvCxnSpPr>
          <p:nvPr/>
        </p:nvCxnSpPr>
        <p:spPr>
          <a:xfrm>
            <a:off x="6789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0F37367-B1D0-427D-B64F-EDFF5FF5DCD6}"/>
              </a:ext>
            </a:extLst>
          </p:cNvPr>
          <p:cNvCxnSpPr/>
          <p:nvPr/>
        </p:nvCxnSpPr>
        <p:spPr>
          <a:xfrm>
            <a:off x="15933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8068C1-A461-0643-97E7-E0BCB0D9BC92}"/>
              </a:ext>
            </a:extLst>
          </p:cNvPr>
          <p:cNvCxnSpPr/>
          <p:nvPr/>
        </p:nvCxnSpPr>
        <p:spPr>
          <a:xfrm>
            <a:off x="25077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2025655-7B03-6C32-8363-55146F0D65C4}"/>
              </a:ext>
            </a:extLst>
          </p:cNvPr>
          <p:cNvCxnSpPr>
            <a:cxnSpLocks/>
          </p:cNvCxnSpPr>
          <p:nvPr/>
        </p:nvCxnSpPr>
        <p:spPr>
          <a:xfrm>
            <a:off x="3419763"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0466AD4-136E-E4CC-795F-B6FB2D6C7545}"/>
              </a:ext>
            </a:extLst>
          </p:cNvPr>
          <p:cNvCxnSpPr>
            <a:cxnSpLocks/>
          </p:cNvCxnSpPr>
          <p:nvPr/>
        </p:nvCxnSpPr>
        <p:spPr>
          <a:xfrm>
            <a:off x="4334163" y="1073823"/>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EC024C7-24DD-019A-63F6-901F0391F14C}"/>
              </a:ext>
            </a:extLst>
          </p:cNvPr>
          <p:cNvCxnSpPr/>
          <p:nvPr/>
        </p:nvCxnSpPr>
        <p:spPr>
          <a:xfrm>
            <a:off x="5248563"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C1A23C9-061E-9B9A-487A-F42D3C050814}"/>
              </a:ext>
            </a:extLst>
          </p:cNvPr>
          <p:cNvCxnSpPr>
            <a:cxnSpLocks/>
            <a:stCxn id="10" idx="0"/>
          </p:cNvCxnSpPr>
          <p:nvPr/>
        </p:nvCxnSpPr>
        <p:spPr>
          <a:xfrm>
            <a:off x="6160581"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2E7230C-3385-0CBE-726F-5D7F8835D5DA}"/>
              </a:ext>
            </a:extLst>
          </p:cNvPr>
          <p:cNvCxnSpPr>
            <a:cxnSpLocks/>
          </p:cNvCxnSpPr>
          <p:nvPr/>
        </p:nvCxnSpPr>
        <p:spPr>
          <a:xfrm>
            <a:off x="7072599" y="1073823"/>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F58E9DD-6559-D794-AB90-26FA76194E23}"/>
              </a:ext>
            </a:extLst>
          </p:cNvPr>
          <p:cNvCxnSpPr>
            <a:cxnSpLocks/>
          </p:cNvCxnSpPr>
          <p:nvPr/>
        </p:nvCxnSpPr>
        <p:spPr>
          <a:xfrm>
            <a:off x="7984611" y="1073823"/>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5940F4F-0280-4070-B590-234863C2BD6C}"/>
              </a:ext>
            </a:extLst>
          </p:cNvPr>
          <p:cNvCxnSpPr>
            <a:cxnSpLocks/>
            <a:endCxn id="10" idx="3"/>
          </p:cNvCxnSpPr>
          <p:nvPr/>
        </p:nvCxnSpPr>
        <p:spPr>
          <a:xfrm>
            <a:off x="8903781" y="1073823"/>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732DC44-1082-161E-331B-F456209F6668}"/>
              </a:ext>
            </a:extLst>
          </p:cNvPr>
          <p:cNvCxnSpPr>
            <a:cxnSpLocks/>
          </p:cNvCxnSpPr>
          <p:nvPr/>
        </p:nvCxnSpPr>
        <p:spPr>
          <a:xfrm>
            <a:off x="9815799" y="1073823"/>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01E2A03-6C26-85C3-7BD3-DD2633430FB9}"/>
              </a:ext>
            </a:extLst>
          </p:cNvPr>
          <p:cNvCxnSpPr/>
          <p:nvPr/>
        </p:nvCxnSpPr>
        <p:spPr>
          <a:xfrm>
            <a:off x="10730199" y="1073823"/>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3EDF89B-1D20-15E7-FD9A-6399A3708618}"/>
              </a:ext>
            </a:extLst>
          </p:cNvPr>
          <p:cNvCxnSpPr>
            <a:cxnSpLocks/>
          </p:cNvCxnSpPr>
          <p:nvPr/>
        </p:nvCxnSpPr>
        <p:spPr>
          <a:xfrm>
            <a:off x="678945" y="1986822"/>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F2A5AC2-24F2-2792-571C-121CECA041DA}"/>
              </a:ext>
            </a:extLst>
          </p:cNvPr>
          <p:cNvCxnSpPr/>
          <p:nvPr/>
        </p:nvCxnSpPr>
        <p:spPr>
          <a:xfrm>
            <a:off x="678945" y="2899821"/>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C6B8712F-5859-DF59-3AC2-D789822E64C1}"/>
              </a:ext>
            </a:extLst>
          </p:cNvPr>
          <p:cNvCxnSpPr>
            <a:cxnSpLocks/>
            <a:stCxn id="10" idx="1"/>
          </p:cNvCxnSpPr>
          <p:nvPr/>
        </p:nvCxnSpPr>
        <p:spPr>
          <a:xfrm>
            <a:off x="678945" y="3817023"/>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6970415E-AC64-E564-F823-D0C5A5B131F2}"/>
              </a:ext>
            </a:extLst>
          </p:cNvPr>
          <p:cNvCxnSpPr>
            <a:cxnSpLocks/>
          </p:cNvCxnSpPr>
          <p:nvPr/>
        </p:nvCxnSpPr>
        <p:spPr>
          <a:xfrm>
            <a:off x="678945" y="4725820"/>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299B06A-1D0A-95AF-0C9C-DD9EFB4E607D}"/>
              </a:ext>
            </a:extLst>
          </p:cNvPr>
          <p:cNvCxnSpPr>
            <a:cxnSpLocks/>
          </p:cNvCxnSpPr>
          <p:nvPr/>
        </p:nvCxnSpPr>
        <p:spPr>
          <a:xfrm>
            <a:off x="678945" y="5640220"/>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9883544-67CA-F808-9A91-2C8B84D37AD3}"/>
              </a:ext>
            </a:extLst>
          </p:cNvPr>
          <p:cNvCxnSpPr>
            <a:endCxn id="10" idx="2"/>
          </p:cNvCxnSpPr>
          <p:nvPr/>
        </p:nvCxnSpPr>
        <p:spPr>
          <a:xfrm flipH="1">
            <a:off x="6160581"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90F7D93-62D1-8299-2320-308214843F47}"/>
              </a:ext>
            </a:extLst>
          </p:cNvPr>
          <p:cNvCxnSpPr/>
          <p:nvPr/>
        </p:nvCxnSpPr>
        <p:spPr>
          <a:xfrm flipH="1">
            <a:off x="5246181"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59FB3DA-BF8A-E2A8-00F8-2EE4E26D9576}"/>
              </a:ext>
            </a:extLst>
          </p:cNvPr>
          <p:cNvCxnSpPr/>
          <p:nvPr/>
        </p:nvCxnSpPr>
        <p:spPr>
          <a:xfrm flipH="1">
            <a:off x="4331778"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A436062-A694-0A38-4391-84DA599A8821}"/>
              </a:ext>
            </a:extLst>
          </p:cNvPr>
          <p:cNvCxnSpPr/>
          <p:nvPr/>
        </p:nvCxnSpPr>
        <p:spPr>
          <a:xfrm flipH="1">
            <a:off x="3417378"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9E73BE5-C895-C2B9-B48C-37A878FB5A6F}"/>
              </a:ext>
            </a:extLst>
          </p:cNvPr>
          <p:cNvCxnSpPr/>
          <p:nvPr/>
        </p:nvCxnSpPr>
        <p:spPr>
          <a:xfrm flipH="1">
            <a:off x="2505360"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D1BB18B8-91CD-5194-062F-6B593B2C71C4}"/>
              </a:ext>
            </a:extLst>
          </p:cNvPr>
          <p:cNvCxnSpPr/>
          <p:nvPr/>
        </p:nvCxnSpPr>
        <p:spPr>
          <a:xfrm flipH="1">
            <a:off x="1588575"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5DC24EC-AE13-68E4-FB4B-D8832FE2FD44}"/>
              </a:ext>
            </a:extLst>
          </p:cNvPr>
          <p:cNvCxnSpPr/>
          <p:nvPr/>
        </p:nvCxnSpPr>
        <p:spPr>
          <a:xfrm flipH="1">
            <a:off x="674174"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F8F33B07-ED3A-C858-0F96-E68D2245A8BC}"/>
              </a:ext>
            </a:extLst>
          </p:cNvPr>
          <p:cNvCxnSpPr/>
          <p:nvPr/>
        </p:nvCxnSpPr>
        <p:spPr>
          <a:xfrm flipH="1">
            <a:off x="7072599" y="1986822"/>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70851FD-8448-85E2-F348-7E1A5829C9F8}"/>
              </a:ext>
            </a:extLst>
          </p:cNvPr>
          <p:cNvCxnSpPr>
            <a:cxnSpLocks/>
          </p:cNvCxnSpPr>
          <p:nvPr/>
        </p:nvCxnSpPr>
        <p:spPr>
          <a:xfrm flipH="1">
            <a:off x="7986996" y="2899821"/>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D5E3FBE-AA5F-E667-ECE7-A9BDFC23565F}"/>
              </a:ext>
            </a:extLst>
          </p:cNvPr>
          <p:cNvCxnSpPr/>
          <p:nvPr/>
        </p:nvCxnSpPr>
        <p:spPr>
          <a:xfrm flipH="1">
            <a:off x="8899014" y="3817023"/>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5BEF1425-C23F-29B5-A648-FE5D26B7B415}"/>
              </a:ext>
            </a:extLst>
          </p:cNvPr>
          <p:cNvCxnSpPr/>
          <p:nvPr/>
        </p:nvCxnSpPr>
        <p:spPr>
          <a:xfrm flipH="1">
            <a:off x="9806279" y="4728621"/>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C4C4D1C-260E-B18B-F875-2BB5A4557447}"/>
              </a:ext>
            </a:extLst>
          </p:cNvPr>
          <p:cNvCxnSpPr/>
          <p:nvPr/>
        </p:nvCxnSpPr>
        <p:spPr>
          <a:xfrm flipH="1">
            <a:off x="10727817" y="564022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427C197-6B27-9801-177F-3EDA8E76C329}"/>
              </a:ext>
            </a:extLst>
          </p:cNvPr>
          <p:cNvCxnSpPr/>
          <p:nvPr/>
        </p:nvCxnSpPr>
        <p:spPr>
          <a:xfrm flipH="1">
            <a:off x="681317" y="1071022"/>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678D635-75D9-C3C0-5481-674B363981DB}"/>
              </a:ext>
            </a:extLst>
          </p:cNvPr>
          <p:cNvCxnSpPr>
            <a:cxnSpLocks/>
          </p:cNvCxnSpPr>
          <p:nvPr/>
        </p:nvCxnSpPr>
        <p:spPr>
          <a:xfrm flipH="1">
            <a:off x="678935" y="1069620"/>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6972A22-7B68-AC0C-08E9-CBA309259B1F}"/>
              </a:ext>
            </a:extLst>
          </p:cNvPr>
          <p:cNvCxnSpPr/>
          <p:nvPr/>
        </p:nvCxnSpPr>
        <p:spPr>
          <a:xfrm flipH="1">
            <a:off x="681307" y="1071022"/>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3C6C301-71C5-D1F9-3ECC-9B2C983D4B99}"/>
              </a:ext>
            </a:extLst>
          </p:cNvPr>
          <p:cNvCxnSpPr/>
          <p:nvPr/>
        </p:nvCxnSpPr>
        <p:spPr>
          <a:xfrm flipH="1">
            <a:off x="680126" y="1066819"/>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6B51367-C064-468D-9F19-B33F674B65FF}"/>
              </a:ext>
            </a:extLst>
          </p:cNvPr>
          <p:cNvCxnSpPr/>
          <p:nvPr/>
        </p:nvCxnSpPr>
        <p:spPr>
          <a:xfrm flipH="1">
            <a:off x="682518" y="107382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9F273D86-A334-612D-A564-E3AACF3E0560}"/>
              </a:ext>
            </a:extLst>
          </p:cNvPr>
          <p:cNvCxnSpPr/>
          <p:nvPr/>
        </p:nvCxnSpPr>
        <p:spPr>
          <a:xfrm>
            <a:off x="1136145"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C7933CB4-AFD3-D3EA-2E87-8DC961BB61D7}"/>
              </a:ext>
            </a:extLst>
          </p:cNvPr>
          <p:cNvCxnSpPr/>
          <p:nvPr/>
        </p:nvCxnSpPr>
        <p:spPr>
          <a:xfrm>
            <a:off x="6617782"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5EE8D23-E1EA-65FF-7519-4BCC02455466}"/>
              </a:ext>
            </a:extLst>
          </p:cNvPr>
          <p:cNvCxnSpPr/>
          <p:nvPr/>
        </p:nvCxnSpPr>
        <p:spPr>
          <a:xfrm>
            <a:off x="7529799"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5267E631-2EAE-B6BC-BAEA-339E5664DBE8}"/>
              </a:ext>
            </a:extLst>
          </p:cNvPr>
          <p:cNvCxnSpPr/>
          <p:nvPr/>
        </p:nvCxnSpPr>
        <p:spPr>
          <a:xfrm>
            <a:off x="5703382"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D211DECC-9BAC-473A-3FA9-EBDF6483C4BD}"/>
              </a:ext>
            </a:extLst>
          </p:cNvPr>
          <p:cNvCxnSpPr/>
          <p:nvPr/>
        </p:nvCxnSpPr>
        <p:spPr>
          <a:xfrm>
            <a:off x="3876963"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2E2F1DF-DAF2-DD6D-DC7F-40CBA1106B08}"/>
              </a:ext>
            </a:extLst>
          </p:cNvPr>
          <p:cNvCxnSpPr/>
          <p:nvPr/>
        </p:nvCxnSpPr>
        <p:spPr>
          <a:xfrm>
            <a:off x="2049354"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D4773465-D77C-28E7-04DE-09D03E7D521D}"/>
              </a:ext>
            </a:extLst>
          </p:cNvPr>
          <p:cNvCxnSpPr/>
          <p:nvPr/>
        </p:nvCxnSpPr>
        <p:spPr>
          <a:xfrm>
            <a:off x="2963754"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8B274A47-4CE4-77D5-142C-C18EFA0FC3C8}"/>
              </a:ext>
            </a:extLst>
          </p:cNvPr>
          <p:cNvCxnSpPr/>
          <p:nvPr/>
        </p:nvCxnSpPr>
        <p:spPr>
          <a:xfrm>
            <a:off x="4771973" y="105477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48189C29-A5BC-ED9D-71EC-54E63F765CC0}"/>
              </a:ext>
            </a:extLst>
          </p:cNvPr>
          <p:cNvCxnSpPr/>
          <p:nvPr/>
        </p:nvCxnSpPr>
        <p:spPr>
          <a:xfrm>
            <a:off x="8444199"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35B29B7-C6B4-3823-B99B-EFCB059B4E82}"/>
              </a:ext>
            </a:extLst>
          </p:cNvPr>
          <p:cNvCxnSpPr/>
          <p:nvPr/>
        </p:nvCxnSpPr>
        <p:spPr>
          <a:xfrm>
            <a:off x="9356217"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6B4D4502-ECB7-41C9-3455-E364FA4C5DF2}"/>
              </a:ext>
            </a:extLst>
          </p:cNvPr>
          <p:cNvCxnSpPr/>
          <p:nvPr/>
        </p:nvCxnSpPr>
        <p:spPr>
          <a:xfrm>
            <a:off x="10271959"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5C0F5ACF-8A66-1FD8-1002-DFF3B46CBC2F}"/>
              </a:ext>
            </a:extLst>
          </p:cNvPr>
          <p:cNvCxnSpPr/>
          <p:nvPr/>
        </p:nvCxnSpPr>
        <p:spPr>
          <a:xfrm>
            <a:off x="11182632"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572ADE2D-A054-804A-4CB1-560EFDAD1083}"/>
              </a:ext>
            </a:extLst>
          </p:cNvPr>
          <p:cNvCxnSpPr/>
          <p:nvPr/>
        </p:nvCxnSpPr>
        <p:spPr>
          <a:xfrm>
            <a:off x="681307" y="153032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59E9ADF9-F13F-2A6B-BC63-3C9745B0860B}"/>
              </a:ext>
            </a:extLst>
          </p:cNvPr>
          <p:cNvCxnSpPr/>
          <p:nvPr/>
        </p:nvCxnSpPr>
        <p:spPr>
          <a:xfrm>
            <a:off x="674174" y="335702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755A3755-5EDE-3437-AAA0-AF7107C7F284}"/>
              </a:ext>
            </a:extLst>
          </p:cNvPr>
          <p:cNvCxnSpPr/>
          <p:nvPr/>
        </p:nvCxnSpPr>
        <p:spPr>
          <a:xfrm>
            <a:off x="674174" y="427102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F7153BF-7293-7946-1BBC-EE56DD5F0B5B}"/>
              </a:ext>
            </a:extLst>
          </p:cNvPr>
          <p:cNvCxnSpPr/>
          <p:nvPr/>
        </p:nvCxnSpPr>
        <p:spPr>
          <a:xfrm>
            <a:off x="674174" y="244262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D00B722-C26E-F133-25BB-55C87F8508E7}"/>
              </a:ext>
            </a:extLst>
          </p:cNvPr>
          <p:cNvCxnSpPr/>
          <p:nvPr/>
        </p:nvCxnSpPr>
        <p:spPr>
          <a:xfrm>
            <a:off x="674174" y="518862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9466704-6574-8D9A-5CC6-896CE1A20FDE}"/>
              </a:ext>
            </a:extLst>
          </p:cNvPr>
          <p:cNvCxnSpPr/>
          <p:nvPr/>
        </p:nvCxnSpPr>
        <p:spPr>
          <a:xfrm>
            <a:off x="681307" y="610022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1758173-3666-6B46-7D83-EE7CAE02BCD4}"/>
              </a:ext>
            </a:extLst>
          </p:cNvPr>
          <p:cNvSpPr txBox="1"/>
          <p:nvPr/>
        </p:nvSpPr>
        <p:spPr>
          <a:xfrm>
            <a:off x="667043" y="1054773"/>
            <a:ext cx="11313802"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聲</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香</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觸</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法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眼</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乃</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意</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識</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界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明</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明</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盡  </a:t>
            </a:r>
          </a:p>
        </p:txBody>
      </p:sp>
      <p:sp>
        <p:nvSpPr>
          <p:cNvPr id="3" name="TextBox 2">
            <a:extLst>
              <a:ext uri="{FF2B5EF4-FFF2-40B4-BE49-F238E27FC236}">
                <a16:creationId xmlns:a16="http://schemas.microsoft.com/office/drawing/2014/main" id="{839CE0F1-FC59-F805-DACA-0B8B5364B12A}"/>
              </a:ext>
            </a:extLst>
          </p:cNvPr>
          <p:cNvSpPr txBox="1"/>
          <p:nvPr/>
        </p:nvSpPr>
        <p:spPr>
          <a:xfrm>
            <a:off x="2899172" y="82328"/>
            <a:ext cx="754795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-song-hyang-mi-</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chok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-pop //  no color, no sound, no smell, no taste, no touch, no object of mind;	12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gye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nae-ji 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ui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-kye // no realm of eyes and so forth until no realm of mind consciousness.	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myong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mu-mu-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myong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jin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No ignorance and also no extinction of it		14</a:t>
            </a:r>
          </a:p>
        </p:txBody>
      </p:sp>
      <p:sp>
        <p:nvSpPr>
          <p:cNvPr id="4" name="Rectangle 3">
            <a:extLst>
              <a:ext uri="{FF2B5EF4-FFF2-40B4-BE49-F238E27FC236}">
                <a16:creationId xmlns:a16="http://schemas.microsoft.com/office/drawing/2014/main" id="{F17FD9E3-2BC9-FADE-5894-967538D3E51E}"/>
              </a:ext>
            </a:extLst>
          </p:cNvPr>
          <p:cNvSpPr/>
          <p:nvPr/>
        </p:nvSpPr>
        <p:spPr>
          <a:xfrm>
            <a:off x="2899173" y="79526"/>
            <a:ext cx="6795334" cy="8133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C51B5AA4-FA1B-1B5F-B2BA-A5ED7626F542}"/>
              </a:ext>
            </a:extLst>
          </p:cNvPr>
          <p:cNvSpPr txBox="1"/>
          <p:nvPr/>
        </p:nvSpPr>
        <p:spPr>
          <a:xfrm>
            <a:off x="11655300" y="1345656"/>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12</a:t>
            </a:r>
          </a:p>
        </p:txBody>
      </p:sp>
      <p:sp>
        <p:nvSpPr>
          <p:cNvPr id="7" name="TextBox 6">
            <a:extLst>
              <a:ext uri="{FF2B5EF4-FFF2-40B4-BE49-F238E27FC236}">
                <a16:creationId xmlns:a16="http://schemas.microsoft.com/office/drawing/2014/main" id="{589BBCBD-4B67-B2E8-EEEA-CA3303EFDD9D}"/>
              </a:ext>
            </a:extLst>
          </p:cNvPr>
          <p:cNvSpPr txBox="1"/>
          <p:nvPr/>
        </p:nvSpPr>
        <p:spPr>
          <a:xfrm>
            <a:off x="11655300" y="3122555"/>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13</a:t>
            </a:r>
          </a:p>
        </p:txBody>
      </p:sp>
      <p:sp>
        <p:nvSpPr>
          <p:cNvPr id="9" name="TextBox 8">
            <a:extLst>
              <a:ext uri="{FF2B5EF4-FFF2-40B4-BE49-F238E27FC236}">
                <a16:creationId xmlns:a16="http://schemas.microsoft.com/office/drawing/2014/main" id="{92DEA335-66BE-ED00-67D6-B63BD9654E76}"/>
              </a:ext>
            </a:extLst>
          </p:cNvPr>
          <p:cNvSpPr txBox="1"/>
          <p:nvPr/>
        </p:nvSpPr>
        <p:spPr>
          <a:xfrm>
            <a:off x="11667850" y="5003957"/>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14</a:t>
            </a:r>
          </a:p>
        </p:txBody>
      </p:sp>
      <p:sp>
        <p:nvSpPr>
          <p:cNvPr id="6" name="Slide Number Placeholder 5">
            <a:extLst>
              <a:ext uri="{FF2B5EF4-FFF2-40B4-BE49-F238E27FC236}">
                <a16:creationId xmlns:a16="http://schemas.microsoft.com/office/drawing/2014/main" id="{948C3A60-FB1B-FFFB-B168-9D296A6DEA41}"/>
              </a:ext>
            </a:extLst>
          </p:cNvPr>
          <p:cNvSpPr>
            <a:spLocks noGrp="1"/>
          </p:cNvSpPr>
          <p:nvPr>
            <p:ph type="sldNum" sz="quarter" idx="12"/>
          </p:nvPr>
        </p:nvSpPr>
        <p:spPr>
          <a:xfrm>
            <a:off x="8609937" y="6541173"/>
            <a:ext cx="2743200" cy="365125"/>
          </a:xfrm>
        </p:spPr>
        <p:txBody>
          <a:bodyPr/>
          <a:lstStyle/>
          <a:p>
            <a:fld id="{6E2BC25A-2F4E-4FAC-9F64-674847286909}" type="slidenum">
              <a:rPr lang="en-US" smtClean="0"/>
              <a:t>14</a:t>
            </a:fld>
            <a:endParaRPr lang="en-US" dirty="0"/>
          </a:p>
        </p:txBody>
      </p:sp>
    </p:spTree>
    <p:extLst>
      <p:ext uri="{BB962C8B-B14F-4D97-AF65-F5344CB8AC3E}">
        <p14:creationId xmlns:p14="http://schemas.microsoft.com/office/powerpoint/2010/main" val="2590427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378AC-9D28-C75D-8E19-66A919FDE60B}"/>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096B59C-5911-62B3-66AC-5B6789C721C3}"/>
              </a:ext>
            </a:extLst>
          </p:cNvPr>
          <p:cNvGraphicFramePr>
            <a:graphicFrameLocks noGrp="1"/>
          </p:cNvGraphicFramePr>
          <p:nvPr/>
        </p:nvGraphicFramePr>
        <p:xfrm>
          <a:off x="678945" y="1073823"/>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50919A48-99C6-948D-95C9-010CFE502D84}"/>
              </a:ext>
            </a:extLst>
          </p:cNvPr>
          <p:cNvCxnSpPr>
            <a:endCxn id="10" idx="2"/>
          </p:cNvCxnSpPr>
          <p:nvPr/>
        </p:nvCxnSpPr>
        <p:spPr>
          <a:xfrm>
            <a:off x="6789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F71A035-CB39-20ED-EA1F-668761C3968C}"/>
              </a:ext>
            </a:extLst>
          </p:cNvPr>
          <p:cNvCxnSpPr/>
          <p:nvPr/>
        </p:nvCxnSpPr>
        <p:spPr>
          <a:xfrm>
            <a:off x="15933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2563CB-B02B-6323-130F-B900D8F2B218}"/>
              </a:ext>
            </a:extLst>
          </p:cNvPr>
          <p:cNvCxnSpPr/>
          <p:nvPr/>
        </p:nvCxnSpPr>
        <p:spPr>
          <a:xfrm>
            <a:off x="25077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D736CBF-4862-692D-66B6-BF1694238706}"/>
              </a:ext>
            </a:extLst>
          </p:cNvPr>
          <p:cNvCxnSpPr>
            <a:cxnSpLocks/>
          </p:cNvCxnSpPr>
          <p:nvPr/>
        </p:nvCxnSpPr>
        <p:spPr>
          <a:xfrm>
            <a:off x="3419763"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779F455-6A8F-9B21-BA3A-B5697FFC3E96}"/>
              </a:ext>
            </a:extLst>
          </p:cNvPr>
          <p:cNvCxnSpPr>
            <a:cxnSpLocks/>
          </p:cNvCxnSpPr>
          <p:nvPr/>
        </p:nvCxnSpPr>
        <p:spPr>
          <a:xfrm>
            <a:off x="4334163" y="1073823"/>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CB441E8-1768-31F2-EB18-FC3B3963D565}"/>
              </a:ext>
            </a:extLst>
          </p:cNvPr>
          <p:cNvCxnSpPr/>
          <p:nvPr/>
        </p:nvCxnSpPr>
        <p:spPr>
          <a:xfrm>
            <a:off x="5248563"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C9CB748-E3A9-FD28-E339-7929657D6209}"/>
              </a:ext>
            </a:extLst>
          </p:cNvPr>
          <p:cNvCxnSpPr>
            <a:cxnSpLocks/>
            <a:stCxn id="10" idx="0"/>
          </p:cNvCxnSpPr>
          <p:nvPr/>
        </p:nvCxnSpPr>
        <p:spPr>
          <a:xfrm>
            <a:off x="6160581"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2CBD6DC-D63A-F3C7-6343-807EBED497C1}"/>
              </a:ext>
            </a:extLst>
          </p:cNvPr>
          <p:cNvCxnSpPr>
            <a:cxnSpLocks/>
          </p:cNvCxnSpPr>
          <p:nvPr/>
        </p:nvCxnSpPr>
        <p:spPr>
          <a:xfrm>
            <a:off x="7072599" y="1073823"/>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AFA0610-0BB2-E337-EC90-DCB4FABDAE0D}"/>
              </a:ext>
            </a:extLst>
          </p:cNvPr>
          <p:cNvCxnSpPr>
            <a:cxnSpLocks/>
          </p:cNvCxnSpPr>
          <p:nvPr/>
        </p:nvCxnSpPr>
        <p:spPr>
          <a:xfrm>
            <a:off x="7984611" y="1073823"/>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863FC75-AF4A-1313-6E64-A9F2B5BBCFBA}"/>
              </a:ext>
            </a:extLst>
          </p:cNvPr>
          <p:cNvCxnSpPr>
            <a:cxnSpLocks/>
            <a:endCxn id="10" idx="3"/>
          </p:cNvCxnSpPr>
          <p:nvPr/>
        </p:nvCxnSpPr>
        <p:spPr>
          <a:xfrm>
            <a:off x="8903781" y="1073823"/>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BC78A01-72D6-3B9E-F404-783131E743DD}"/>
              </a:ext>
            </a:extLst>
          </p:cNvPr>
          <p:cNvCxnSpPr>
            <a:cxnSpLocks/>
          </p:cNvCxnSpPr>
          <p:nvPr/>
        </p:nvCxnSpPr>
        <p:spPr>
          <a:xfrm>
            <a:off x="9815799" y="1073823"/>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D1C86D1-9583-26A3-FD44-DFDDDE9956FB}"/>
              </a:ext>
            </a:extLst>
          </p:cNvPr>
          <p:cNvCxnSpPr/>
          <p:nvPr/>
        </p:nvCxnSpPr>
        <p:spPr>
          <a:xfrm>
            <a:off x="10730199" y="1073823"/>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E1C92BD-5604-1D8F-37FA-ED381EAD6C68}"/>
              </a:ext>
            </a:extLst>
          </p:cNvPr>
          <p:cNvCxnSpPr>
            <a:cxnSpLocks/>
          </p:cNvCxnSpPr>
          <p:nvPr/>
        </p:nvCxnSpPr>
        <p:spPr>
          <a:xfrm>
            <a:off x="678945" y="1986822"/>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7020668-6BB6-584B-EC34-84BF41AEFAC7}"/>
              </a:ext>
            </a:extLst>
          </p:cNvPr>
          <p:cNvCxnSpPr/>
          <p:nvPr/>
        </p:nvCxnSpPr>
        <p:spPr>
          <a:xfrm>
            <a:off x="678945" y="2899821"/>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0ABFD9-5E1E-EE14-9FE7-224850DEF98D}"/>
              </a:ext>
            </a:extLst>
          </p:cNvPr>
          <p:cNvCxnSpPr>
            <a:cxnSpLocks/>
            <a:stCxn id="10" idx="1"/>
          </p:cNvCxnSpPr>
          <p:nvPr/>
        </p:nvCxnSpPr>
        <p:spPr>
          <a:xfrm>
            <a:off x="678945" y="3817023"/>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BEECBFB7-35BE-79DE-E229-E1D370FFFE62}"/>
              </a:ext>
            </a:extLst>
          </p:cNvPr>
          <p:cNvCxnSpPr>
            <a:cxnSpLocks/>
          </p:cNvCxnSpPr>
          <p:nvPr/>
        </p:nvCxnSpPr>
        <p:spPr>
          <a:xfrm>
            <a:off x="678945" y="4725820"/>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87E00FC-2866-2278-8F0E-51288ABC5F3B}"/>
              </a:ext>
            </a:extLst>
          </p:cNvPr>
          <p:cNvCxnSpPr>
            <a:cxnSpLocks/>
          </p:cNvCxnSpPr>
          <p:nvPr/>
        </p:nvCxnSpPr>
        <p:spPr>
          <a:xfrm>
            <a:off x="678945" y="5640220"/>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54A750DC-9720-A12B-5FB2-A91E0C53FBE1}"/>
              </a:ext>
            </a:extLst>
          </p:cNvPr>
          <p:cNvCxnSpPr>
            <a:endCxn id="10" idx="2"/>
          </p:cNvCxnSpPr>
          <p:nvPr/>
        </p:nvCxnSpPr>
        <p:spPr>
          <a:xfrm flipH="1">
            <a:off x="6160581"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FCB294B-1471-13F6-EC00-DC8A7397809C}"/>
              </a:ext>
            </a:extLst>
          </p:cNvPr>
          <p:cNvCxnSpPr/>
          <p:nvPr/>
        </p:nvCxnSpPr>
        <p:spPr>
          <a:xfrm flipH="1">
            <a:off x="5246181"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4C582AE-7C8A-602C-5978-EB80EF9D2E09}"/>
              </a:ext>
            </a:extLst>
          </p:cNvPr>
          <p:cNvCxnSpPr/>
          <p:nvPr/>
        </p:nvCxnSpPr>
        <p:spPr>
          <a:xfrm flipH="1">
            <a:off x="4331778"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087DD2E-1DE5-99C0-912D-30004C95FCA5}"/>
              </a:ext>
            </a:extLst>
          </p:cNvPr>
          <p:cNvCxnSpPr/>
          <p:nvPr/>
        </p:nvCxnSpPr>
        <p:spPr>
          <a:xfrm flipH="1">
            <a:off x="3417378"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A8923D2-C916-5732-4374-E63430FD2651}"/>
              </a:ext>
            </a:extLst>
          </p:cNvPr>
          <p:cNvCxnSpPr/>
          <p:nvPr/>
        </p:nvCxnSpPr>
        <p:spPr>
          <a:xfrm flipH="1">
            <a:off x="2505360"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30FE547-080E-9DC7-B7AF-C2E3BE753D38}"/>
              </a:ext>
            </a:extLst>
          </p:cNvPr>
          <p:cNvCxnSpPr/>
          <p:nvPr/>
        </p:nvCxnSpPr>
        <p:spPr>
          <a:xfrm flipH="1">
            <a:off x="1588575"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7A27439-2EFF-6E69-C316-8644F77F43DB}"/>
              </a:ext>
            </a:extLst>
          </p:cNvPr>
          <p:cNvCxnSpPr/>
          <p:nvPr/>
        </p:nvCxnSpPr>
        <p:spPr>
          <a:xfrm flipH="1">
            <a:off x="674174"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F565A95-0A13-C949-E006-4F84A1301058}"/>
              </a:ext>
            </a:extLst>
          </p:cNvPr>
          <p:cNvCxnSpPr/>
          <p:nvPr/>
        </p:nvCxnSpPr>
        <p:spPr>
          <a:xfrm flipH="1">
            <a:off x="7072599" y="1986822"/>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E4C3059-2F52-56C3-8E84-4598D15ADDBC}"/>
              </a:ext>
            </a:extLst>
          </p:cNvPr>
          <p:cNvCxnSpPr>
            <a:cxnSpLocks/>
          </p:cNvCxnSpPr>
          <p:nvPr/>
        </p:nvCxnSpPr>
        <p:spPr>
          <a:xfrm flipH="1">
            <a:off x="7986996" y="2899821"/>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456EA32-8132-2CAA-8B01-56C76AAEB315}"/>
              </a:ext>
            </a:extLst>
          </p:cNvPr>
          <p:cNvCxnSpPr/>
          <p:nvPr/>
        </p:nvCxnSpPr>
        <p:spPr>
          <a:xfrm flipH="1">
            <a:off x="8899014" y="3817023"/>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1FCC3E7-EA71-8D0D-CEAF-B74F9EDCBEE4}"/>
              </a:ext>
            </a:extLst>
          </p:cNvPr>
          <p:cNvCxnSpPr/>
          <p:nvPr/>
        </p:nvCxnSpPr>
        <p:spPr>
          <a:xfrm flipH="1">
            <a:off x="9806279" y="4728621"/>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66CDF2BF-0502-E72C-4ED0-06BA37485CE2}"/>
              </a:ext>
            </a:extLst>
          </p:cNvPr>
          <p:cNvCxnSpPr/>
          <p:nvPr/>
        </p:nvCxnSpPr>
        <p:spPr>
          <a:xfrm flipH="1">
            <a:off x="10727817" y="564022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706D785-5547-C5E3-7037-B854B45327FE}"/>
              </a:ext>
            </a:extLst>
          </p:cNvPr>
          <p:cNvCxnSpPr/>
          <p:nvPr/>
        </p:nvCxnSpPr>
        <p:spPr>
          <a:xfrm flipH="1">
            <a:off x="681317" y="1071022"/>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CFC6D86D-BE4F-4E36-EC1C-E2C41BD47F4A}"/>
              </a:ext>
            </a:extLst>
          </p:cNvPr>
          <p:cNvCxnSpPr>
            <a:cxnSpLocks/>
          </p:cNvCxnSpPr>
          <p:nvPr/>
        </p:nvCxnSpPr>
        <p:spPr>
          <a:xfrm flipH="1">
            <a:off x="678935" y="1069620"/>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1D2EB704-D2A6-B8EC-DED2-E7B6C488E82D}"/>
              </a:ext>
            </a:extLst>
          </p:cNvPr>
          <p:cNvCxnSpPr/>
          <p:nvPr/>
        </p:nvCxnSpPr>
        <p:spPr>
          <a:xfrm flipH="1">
            <a:off x="681307" y="1071022"/>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946E409C-32FB-B588-4623-4E93E8B0F343}"/>
              </a:ext>
            </a:extLst>
          </p:cNvPr>
          <p:cNvCxnSpPr/>
          <p:nvPr/>
        </p:nvCxnSpPr>
        <p:spPr>
          <a:xfrm flipH="1">
            <a:off x="680126" y="1066819"/>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7B814E1A-E517-8A9D-1515-6ED049F260A5}"/>
              </a:ext>
            </a:extLst>
          </p:cNvPr>
          <p:cNvCxnSpPr/>
          <p:nvPr/>
        </p:nvCxnSpPr>
        <p:spPr>
          <a:xfrm flipH="1">
            <a:off x="682518" y="107382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E84FF173-7950-557F-4DB1-A3AC7433D88E}"/>
              </a:ext>
            </a:extLst>
          </p:cNvPr>
          <p:cNvCxnSpPr/>
          <p:nvPr/>
        </p:nvCxnSpPr>
        <p:spPr>
          <a:xfrm>
            <a:off x="1136145"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0E8E6EC2-AD8D-0AB8-DF74-9F39823FFDB4}"/>
              </a:ext>
            </a:extLst>
          </p:cNvPr>
          <p:cNvCxnSpPr/>
          <p:nvPr/>
        </p:nvCxnSpPr>
        <p:spPr>
          <a:xfrm>
            <a:off x="6617782"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E80A8165-6AF9-B114-6704-AE0E842612D7}"/>
              </a:ext>
            </a:extLst>
          </p:cNvPr>
          <p:cNvCxnSpPr/>
          <p:nvPr/>
        </p:nvCxnSpPr>
        <p:spPr>
          <a:xfrm>
            <a:off x="7529799"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DDCB5B3-0FF6-B12F-BB29-A4888A1DD651}"/>
              </a:ext>
            </a:extLst>
          </p:cNvPr>
          <p:cNvCxnSpPr/>
          <p:nvPr/>
        </p:nvCxnSpPr>
        <p:spPr>
          <a:xfrm>
            <a:off x="5703382"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0511E3D8-C472-CD3D-1AB2-CEACDDE3E69F}"/>
              </a:ext>
            </a:extLst>
          </p:cNvPr>
          <p:cNvCxnSpPr/>
          <p:nvPr/>
        </p:nvCxnSpPr>
        <p:spPr>
          <a:xfrm>
            <a:off x="3876963"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94A6EAD-061D-329A-D59B-D11077EC64BD}"/>
              </a:ext>
            </a:extLst>
          </p:cNvPr>
          <p:cNvCxnSpPr/>
          <p:nvPr/>
        </p:nvCxnSpPr>
        <p:spPr>
          <a:xfrm>
            <a:off x="2049354"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B6EF6218-CFF0-F427-2B32-576775301F79}"/>
              </a:ext>
            </a:extLst>
          </p:cNvPr>
          <p:cNvCxnSpPr/>
          <p:nvPr/>
        </p:nvCxnSpPr>
        <p:spPr>
          <a:xfrm>
            <a:off x="2963754"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D5414A6-AB89-D90F-1D9A-8254C032C27E}"/>
              </a:ext>
            </a:extLst>
          </p:cNvPr>
          <p:cNvCxnSpPr/>
          <p:nvPr/>
        </p:nvCxnSpPr>
        <p:spPr>
          <a:xfrm>
            <a:off x="4771973" y="105477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6153F1B3-FB06-D325-C0FB-C6A2D0BEC3A5}"/>
              </a:ext>
            </a:extLst>
          </p:cNvPr>
          <p:cNvCxnSpPr/>
          <p:nvPr/>
        </p:nvCxnSpPr>
        <p:spPr>
          <a:xfrm>
            <a:off x="8444199"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DC6F282C-DB66-E011-DCA9-A148DED7266D}"/>
              </a:ext>
            </a:extLst>
          </p:cNvPr>
          <p:cNvCxnSpPr/>
          <p:nvPr/>
        </p:nvCxnSpPr>
        <p:spPr>
          <a:xfrm>
            <a:off x="9356217"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A84F92FD-C7D3-3F20-8D49-554394E0E1E8}"/>
              </a:ext>
            </a:extLst>
          </p:cNvPr>
          <p:cNvCxnSpPr/>
          <p:nvPr/>
        </p:nvCxnSpPr>
        <p:spPr>
          <a:xfrm>
            <a:off x="10271959"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1C93C969-874B-4795-6B7D-E4A0B752CD1D}"/>
              </a:ext>
            </a:extLst>
          </p:cNvPr>
          <p:cNvCxnSpPr/>
          <p:nvPr/>
        </p:nvCxnSpPr>
        <p:spPr>
          <a:xfrm>
            <a:off x="11182632"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BC52F453-6690-9162-A0E8-D37F99B4A307}"/>
              </a:ext>
            </a:extLst>
          </p:cNvPr>
          <p:cNvCxnSpPr/>
          <p:nvPr/>
        </p:nvCxnSpPr>
        <p:spPr>
          <a:xfrm>
            <a:off x="681307" y="153032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CEEC8D04-1619-7715-B3E7-C553FABD1AEF}"/>
              </a:ext>
            </a:extLst>
          </p:cNvPr>
          <p:cNvCxnSpPr/>
          <p:nvPr/>
        </p:nvCxnSpPr>
        <p:spPr>
          <a:xfrm>
            <a:off x="674174" y="335702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18629736-A1B0-EAEB-EF24-B213246494AD}"/>
              </a:ext>
            </a:extLst>
          </p:cNvPr>
          <p:cNvCxnSpPr/>
          <p:nvPr/>
        </p:nvCxnSpPr>
        <p:spPr>
          <a:xfrm>
            <a:off x="674174" y="427102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8B6A0A8C-EF10-6F9F-01B7-C12E9B51E23A}"/>
              </a:ext>
            </a:extLst>
          </p:cNvPr>
          <p:cNvCxnSpPr/>
          <p:nvPr/>
        </p:nvCxnSpPr>
        <p:spPr>
          <a:xfrm>
            <a:off x="674174" y="244262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B359E734-972B-A85C-2340-ADC2F00FE00B}"/>
              </a:ext>
            </a:extLst>
          </p:cNvPr>
          <p:cNvCxnSpPr/>
          <p:nvPr/>
        </p:nvCxnSpPr>
        <p:spPr>
          <a:xfrm>
            <a:off x="674174" y="518862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B17C1DBB-570D-5C64-102D-1ADF6EE7F5A6}"/>
              </a:ext>
            </a:extLst>
          </p:cNvPr>
          <p:cNvCxnSpPr/>
          <p:nvPr/>
        </p:nvCxnSpPr>
        <p:spPr>
          <a:xfrm>
            <a:off x="681307" y="610022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9D73E9B-7878-F9A3-D3A7-92260110B632}"/>
              </a:ext>
            </a:extLst>
          </p:cNvPr>
          <p:cNvSpPr txBox="1"/>
          <p:nvPr/>
        </p:nvSpPr>
        <p:spPr>
          <a:xfrm>
            <a:off x="667043" y="1054773"/>
            <a:ext cx="11313802"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乃</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老</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死</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老</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死</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盡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集</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道</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所</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捶</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依 </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3" name="TextBox 2">
            <a:extLst>
              <a:ext uri="{FF2B5EF4-FFF2-40B4-BE49-F238E27FC236}">
                <a16:creationId xmlns:a16="http://schemas.microsoft.com/office/drawing/2014/main" id="{1A61782F-C56A-5FC6-3D71-E707B6C574D8}"/>
              </a:ext>
            </a:extLst>
          </p:cNvPr>
          <p:cNvSpPr txBox="1"/>
          <p:nvPr/>
        </p:nvSpPr>
        <p:spPr>
          <a:xfrm>
            <a:off x="2899172" y="82328"/>
            <a:ext cx="754795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nae-ji mu-no-sa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-mu-no-sa-</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jin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and so forth until no old age and death and also no extinction of them	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 go-</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jim</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myol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-to mu-ji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-mu-dug-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No suffering, no origination, no stopping, no path, no cognition, also no attainment	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mu-so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duk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-ko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bo</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ri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-ta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ui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with nothing to attain. The Bodhisattva depends on		17</a:t>
            </a:r>
          </a:p>
        </p:txBody>
      </p:sp>
      <p:sp>
        <p:nvSpPr>
          <p:cNvPr id="4" name="Rectangle 3">
            <a:extLst>
              <a:ext uri="{FF2B5EF4-FFF2-40B4-BE49-F238E27FC236}">
                <a16:creationId xmlns:a16="http://schemas.microsoft.com/office/drawing/2014/main" id="{7080A06B-F9DE-BE11-90D1-D30142DEE3F4}"/>
              </a:ext>
            </a:extLst>
          </p:cNvPr>
          <p:cNvSpPr/>
          <p:nvPr/>
        </p:nvSpPr>
        <p:spPr>
          <a:xfrm>
            <a:off x="2899173" y="79526"/>
            <a:ext cx="6832656" cy="8133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3AEB42D5-F3E6-7231-9140-89EA9510CBC0}"/>
              </a:ext>
            </a:extLst>
          </p:cNvPr>
          <p:cNvSpPr txBox="1"/>
          <p:nvPr/>
        </p:nvSpPr>
        <p:spPr>
          <a:xfrm>
            <a:off x="11655300" y="1345656"/>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15</a:t>
            </a:r>
          </a:p>
        </p:txBody>
      </p:sp>
      <p:sp>
        <p:nvSpPr>
          <p:cNvPr id="7" name="TextBox 6">
            <a:extLst>
              <a:ext uri="{FF2B5EF4-FFF2-40B4-BE49-F238E27FC236}">
                <a16:creationId xmlns:a16="http://schemas.microsoft.com/office/drawing/2014/main" id="{1E4E9357-3C51-C60F-5EB5-5EA599EB5A43}"/>
              </a:ext>
            </a:extLst>
          </p:cNvPr>
          <p:cNvSpPr txBox="1"/>
          <p:nvPr/>
        </p:nvSpPr>
        <p:spPr>
          <a:xfrm>
            <a:off x="11655300" y="3122555"/>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16</a:t>
            </a:r>
          </a:p>
        </p:txBody>
      </p:sp>
      <p:sp>
        <p:nvSpPr>
          <p:cNvPr id="9" name="TextBox 8">
            <a:extLst>
              <a:ext uri="{FF2B5EF4-FFF2-40B4-BE49-F238E27FC236}">
                <a16:creationId xmlns:a16="http://schemas.microsoft.com/office/drawing/2014/main" id="{CC386B65-757D-ADDA-06C1-B688C230A8E3}"/>
              </a:ext>
            </a:extLst>
          </p:cNvPr>
          <p:cNvSpPr txBox="1"/>
          <p:nvPr/>
        </p:nvSpPr>
        <p:spPr>
          <a:xfrm>
            <a:off x="11667850" y="5003957"/>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17</a:t>
            </a:r>
          </a:p>
        </p:txBody>
      </p:sp>
      <p:sp>
        <p:nvSpPr>
          <p:cNvPr id="6" name="Slide Number Placeholder 5">
            <a:extLst>
              <a:ext uri="{FF2B5EF4-FFF2-40B4-BE49-F238E27FC236}">
                <a16:creationId xmlns:a16="http://schemas.microsoft.com/office/drawing/2014/main" id="{442B028E-34D2-C811-8BA5-077584B5F073}"/>
              </a:ext>
            </a:extLst>
          </p:cNvPr>
          <p:cNvSpPr>
            <a:spLocks noGrp="1"/>
          </p:cNvSpPr>
          <p:nvPr>
            <p:ph type="sldNum" sz="quarter" idx="12"/>
          </p:nvPr>
        </p:nvSpPr>
        <p:spPr>
          <a:xfrm>
            <a:off x="8609937" y="6528764"/>
            <a:ext cx="2743200" cy="365125"/>
          </a:xfrm>
        </p:spPr>
        <p:txBody>
          <a:bodyPr/>
          <a:lstStyle/>
          <a:p>
            <a:fld id="{6E2BC25A-2F4E-4FAC-9F64-674847286909}" type="slidenum">
              <a:rPr lang="en-US" smtClean="0"/>
              <a:t>15</a:t>
            </a:fld>
            <a:endParaRPr lang="en-US" dirty="0"/>
          </a:p>
        </p:txBody>
      </p:sp>
    </p:spTree>
    <p:extLst>
      <p:ext uri="{BB962C8B-B14F-4D97-AF65-F5344CB8AC3E}">
        <p14:creationId xmlns:p14="http://schemas.microsoft.com/office/powerpoint/2010/main" val="3834040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758D-7340-9729-CBC9-D65315C7D162}"/>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8E7CC82-7CE9-986C-104F-0EE23B0A33F9}"/>
              </a:ext>
            </a:extLst>
          </p:cNvPr>
          <p:cNvGraphicFramePr>
            <a:graphicFrameLocks noGrp="1"/>
          </p:cNvGraphicFramePr>
          <p:nvPr/>
        </p:nvGraphicFramePr>
        <p:xfrm>
          <a:off x="614364" y="1069064"/>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CBF3D1C2-C4FD-1B73-E582-C12CE3E238B7}"/>
              </a:ext>
            </a:extLst>
          </p:cNvPr>
          <p:cNvCxnSpPr>
            <a:endCxn id="10" idx="2"/>
          </p:cNvCxnSpPr>
          <p:nvPr/>
        </p:nvCxnSpPr>
        <p:spPr>
          <a:xfrm>
            <a:off x="6143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0D47E08-71EE-C64E-0F61-89A5965EF3B1}"/>
              </a:ext>
            </a:extLst>
          </p:cNvPr>
          <p:cNvCxnSpPr/>
          <p:nvPr/>
        </p:nvCxnSpPr>
        <p:spPr>
          <a:xfrm>
            <a:off x="15287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5B5F852-0B94-3A4C-DFDD-5638963B9024}"/>
              </a:ext>
            </a:extLst>
          </p:cNvPr>
          <p:cNvCxnSpPr/>
          <p:nvPr/>
        </p:nvCxnSpPr>
        <p:spPr>
          <a:xfrm>
            <a:off x="24431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CE895F1-20AC-D851-3396-EECDF98AFC18}"/>
              </a:ext>
            </a:extLst>
          </p:cNvPr>
          <p:cNvCxnSpPr>
            <a:cxnSpLocks/>
          </p:cNvCxnSpPr>
          <p:nvPr/>
        </p:nvCxnSpPr>
        <p:spPr>
          <a:xfrm>
            <a:off x="3355182"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0163574-7AB7-F8A9-7063-D8889E524E0E}"/>
              </a:ext>
            </a:extLst>
          </p:cNvPr>
          <p:cNvCxnSpPr>
            <a:cxnSpLocks/>
          </p:cNvCxnSpPr>
          <p:nvPr/>
        </p:nvCxnSpPr>
        <p:spPr>
          <a:xfrm>
            <a:off x="4269582" y="1069064"/>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5CD7621-438A-AC27-B5F8-4CB0D3E3FD8B}"/>
              </a:ext>
            </a:extLst>
          </p:cNvPr>
          <p:cNvCxnSpPr/>
          <p:nvPr/>
        </p:nvCxnSpPr>
        <p:spPr>
          <a:xfrm>
            <a:off x="5183982"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63EC459-9921-9CFC-BD6B-CBBFAAAE6F7B}"/>
              </a:ext>
            </a:extLst>
          </p:cNvPr>
          <p:cNvCxnSpPr>
            <a:cxnSpLocks/>
            <a:stCxn id="10" idx="0"/>
          </p:cNvCxnSpPr>
          <p:nvPr/>
        </p:nvCxnSpPr>
        <p:spPr>
          <a:xfrm>
            <a:off x="6096000"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1ED739C-B2D4-A765-2D90-D4457C62119F}"/>
              </a:ext>
            </a:extLst>
          </p:cNvPr>
          <p:cNvCxnSpPr>
            <a:cxnSpLocks/>
          </p:cNvCxnSpPr>
          <p:nvPr/>
        </p:nvCxnSpPr>
        <p:spPr>
          <a:xfrm>
            <a:off x="7008018" y="1069064"/>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F97A56B-755A-D22E-F7C5-7C35C40E5C6B}"/>
              </a:ext>
            </a:extLst>
          </p:cNvPr>
          <p:cNvCxnSpPr>
            <a:cxnSpLocks/>
          </p:cNvCxnSpPr>
          <p:nvPr/>
        </p:nvCxnSpPr>
        <p:spPr>
          <a:xfrm>
            <a:off x="7920030" y="1069064"/>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3280EDD-8AA9-092F-3F69-FD976C7B8481}"/>
              </a:ext>
            </a:extLst>
          </p:cNvPr>
          <p:cNvCxnSpPr>
            <a:cxnSpLocks/>
            <a:endCxn id="10" idx="3"/>
          </p:cNvCxnSpPr>
          <p:nvPr/>
        </p:nvCxnSpPr>
        <p:spPr>
          <a:xfrm>
            <a:off x="8839200" y="1069064"/>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ADABCD86-5720-0A5D-CE85-D8AF502BB31A}"/>
              </a:ext>
            </a:extLst>
          </p:cNvPr>
          <p:cNvCxnSpPr>
            <a:cxnSpLocks/>
          </p:cNvCxnSpPr>
          <p:nvPr/>
        </p:nvCxnSpPr>
        <p:spPr>
          <a:xfrm>
            <a:off x="9751218" y="1069064"/>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CAE2F9C-797E-4BBB-ED05-565374FDA3E9}"/>
              </a:ext>
            </a:extLst>
          </p:cNvPr>
          <p:cNvCxnSpPr/>
          <p:nvPr/>
        </p:nvCxnSpPr>
        <p:spPr>
          <a:xfrm>
            <a:off x="10665618" y="1069064"/>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FD5129B-5DF6-EE6F-DDEC-4A08C24628E3}"/>
              </a:ext>
            </a:extLst>
          </p:cNvPr>
          <p:cNvCxnSpPr>
            <a:cxnSpLocks/>
          </p:cNvCxnSpPr>
          <p:nvPr/>
        </p:nvCxnSpPr>
        <p:spPr>
          <a:xfrm>
            <a:off x="614364" y="1982063"/>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940EB8E-B60D-8336-E313-7D733C0F93B3}"/>
              </a:ext>
            </a:extLst>
          </p:cNvPr>
          <p:cNvCxnSpPr/>
          <p:nvPr/>
        </p:nvCxnSpPr>
        <p:spPr>
          <a:xfrm>
            <a:off x="614364" y="2895062"/>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E36CE9F-2093-E530-07E5-542C76463817}"/>
              </a:ext>
            </a:extLst>
          </p:cNvPr>
          <p:cNvCxnSpPr>
            <a:cxnSpLocks/>
            <a:stCxn id="10" idx="1"/>
          </p:cNvCxnSpPr>
          <p:nvPr/>
        </p:nvCxnSpPr>
        <p:spPr>
          <a:xfrm>
            <a:off x="614364" y="3812264"/>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3E30D0C-1AAD-A010-F226-4192E3E81A80}"/>
              </a:ext>
            </a:extLst>
          </p:cNvPr>
          <p:cNvCxnSpPr>
            <a:cxnSpLocks/>
          </p:cNvCxnSpPr>
          <p:nvPr/>
        </p:nvCxnSpPr>
        <p:spPr>
          <a:xfrm>
            <a:off x="614364" y="4721061"/>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685627C-9ED3-9A9A-5AB3-FBA692D26751}"/>
              </a:ext>
            </a:extLst>
          </p:cNvPr>
          <p:cNvCxnSpPr>
            <a:cxnSpLocks/>
          </p:cNvCxnSpPr>
          <p:nvPr/>
        </p:nvCxnSpPr>
        <p:spPr>
          <a:xfrm>
            <a:off x="614364" y="5635461"/>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60D2DA50-0370-27D1-F1F9-15309DA8C7CF}"/>
              </a:ext>
            </a:extLst>
          </p:cNvPr>
          <p:cNvCxnSpPr>
            <a:endCxn id="10" idx="2"/>
          </p:cNvCxnSpPr>
          <p:nvPr/>
        </p:nvCxnSpPr>
        <p:spPr>
          <a:xfrm flipH="1">
            <a:off x="6096000"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8EC18CE-BD4D-E52E-1594-4D6619F79087}"/>
              </a:ext>
            </a:extLst>
          </p:cNvPr>
          <p:cNvCxnSpPr/>
          <p:nvPr/>
        </p:nvCxnSpPr>
        <p:spPr>
          <a:xfrm flipH="1">
            <a:off x="5181600"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EC679F3-2788-F5B7-9076-6E1635B9C9E2}"/>
              </a:ext>
            </a:extLst>
          </p:cNvPr>
          <p:cNvCxnSpPr/>
          <p:nvPr/>
        </p:nvCxnSpPr>
        <p:spPr>
          <a:xfrm flipH="1">
            <a:off x="4267197"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E7A6678D-17F6-1713-A84C-EFCFC9204A24}"/>
              </a:ext>
            </a:extLst>
          </p:cNvPr>
          <p:cNvCxnSpPr/>
          <p:nvPr/>
        </p:nvCxnSpPr>
        <p:spPr>
          <a:xfrm flipH="1">
            <a:off x="3352797"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2D28D9C-FA7B-5756-43D5-D0873D8C6543}"/>
              </a:ext>
            </a:extLst>
          </p:cNvPr>
          <p:cNvCxnSpPr/>
          <p:nvPr/>
        </p:nvCxnSpPr>
        <p:spPr>
          <a:xfrm flipH="1">
            <a:off x="2440779"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79C4544-2803-AD93-D4D9-4DA234FBF9D0}"/>
              </a:ext>
            </a:extLst>
          </p:cNvPr>
          <p:cNvCxnSpPr/>
          <p:nvPr/>
        </p:nvCxnSpPr>
        <p:spPr>
          <a:xfrm flipH="1">
            <a:off x="1523994"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16D0955-B0CB-8A72-CAA2-55C0B4FAFFD7}"/>
              </a:ext>
            </a:extLst>
          </p:cNvPr>
          <p:cNvCxnSpPr/>
          <p:nvPr/>
        </p:nvCxnSpPr>
        <p:spPr>
          <a:xfrm flipH="1">
            <a:off x="609593"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FADC03C-6A26-CDB3-C76F-5A171ECB2C88}"/>
              </a:ext>
            </a:extLst>
          </p:cNvPr>
          <p:cNvCxnSpPr/>
          <p:nvPr/>
        </p:nvCxnSpPr>
        <p:spPr>
          <a:xfrm flipH="1">
            <a:off x="7008018" y="1982063"/>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289CCFF5-6C38-A79A-F16F-ED48E7B3C991}"/>
              </a:ext>
            </a:extLst>
          </p:cNvPr>
          <p:cNvCxnSpPr>
            <a:cxnSpLocks/>
          </p:cNvCxnSpPr>
          <p:nvPr/>
        </p:nvCxnSpPr>
        <p:spPr>
          <a:xfrm flipH="1">
            <a:off x="7922415" y="2895062"/>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170F682-A176-6EA8-AD16-DA8D69333968}"/>
              </a:ext>
            </a:extLst>
          </p:cNvPr>
          <p:cNvCxnSpPr/>
          <p:nvPr/>
        </p:nvCxnSpPr>
        <p:spPr>
          <a:xfrm flipH="1">
            <a:off x="8834433" y="3812264"/>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7A9E2D0-4C74-F454-CB5F-C298D4707088}"/>
              </a:ext>
            </a:extLst>
          </p:cNvPr>
          <p:cNvCxnSpPr/>
          <p:nvPr/>
        </p:nvCxnSpPr>
        <p:spPr>
          <a:xfrm flipH="1">
            <a:off x="9741698" y="47238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AF94442A-4958-7404-94C3-5B7CBF107E1C}"/>
              </a:ext>
            </a:extLst>
          </p:cNvPr>
          <p:cNvCxnSpPr/>
          <p:nvPr/>
        </p:nvCxnSpPr>
        <p:spPr>
          <a:xfrm flipH="1">
            <a:off x="10663236" y="5635461"/>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485F03C3-CC49-39E0-E1DB-6265EC83A39A}"/>
              </a:ext>
            </a:extLst>
          </p:cNvPr>
          <p:cNvCxnSpPr/>
          <p:nvPr/>
        </p:nvCxnSpPr>
        <p:spPr>
          <a:xfrm flipH="1">
            <a:off x="616736" y="1066263"/>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2C685F7-7640-DDC9-E1E2-A28D799EA52B}"/>
              </a:ext>
            </a:extLst>
          </p:cNvPr>
          <p:cNvCxnSpPr>
            <a:cxnSpLocks/>
          </p:cNvCxnSpPr>
          <p:nvPr/>
        </p:nvCxnSpPr>
        <p:spPr>
          <a:xfrm flipH="1">
            <a:off x="614354" y="1064861"/>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650DB020-74CD-7474-A550-611B6B481DE8}"/>
              </a:ext>
            </a:extLst>
          </p:cNvPr>
          <p:cNvCxnSpPr/>
          <p:nvPr/>
        </p:nvCxnSpPr>
        <p:spPr>
          <a:xfrm flipH="1">
            <a:off x="616726" y="1066263"/>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A94CBE6-AE9A-AB09-E818-D2FD5CD77DD8}"/>
              </a:ext>
            </a:extLst>
          </p:cNvPr>
          <p:cNvCxnSpPr/>
          <p:nvPr/>
        </p:nvCxnSpPr>
        <p:spPr>
          <a:xfrm flipH="1">
            <a:off x="615545" y="1062060"/>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B5C5CDE-5996-E690-E522-488522773F28}"/>
              </a:ext>
            </a:extLst>
          </p:cNvPr>
          <p:cNvCxnSpPr/>
          <p:nvPr/>
        </p:nvCxnSpPr>
        <p:spPr>
          <a:xfrm flipH="1">
            <a:off x="617937" y="1069064"/>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8AD81784-99C3-06EA-8334-F3464F443617}"/>
              </a:ext>
            </a:extLst>
          </p:cNvPr>
          <p:cNvCxnSpPr/>
          <p:nvPr/>
        </p:nvCxnSpPr>
        <p:spPr>
          <a:xfrm>
            <a:off x="1071564"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141AE4FC-D382-FE8D-A475-EDE0B5BEFC22}"/>
              </a:ext>
            </a:extLst>
          </p:cNvPr>
          <p:cNvCxnSpPr/>
          <p:nvPr/>
        </p:nvCxnSpPr>
        <p:spPr>
          <a:xfrm>
            <a:off x="6553201"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2D9466E-147C-8258-7A28-BEBC3926CBC8}"/>
              </a:ext>
            </a:extLst>
          </p:cNvPr>
          <p:cNvCxnSpPr/>
          <p:nvPr/>
        </p:nvCxnSpPr>
        <p:spPr>
          <a:xfrm>
            <a:off x="7465218"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C28ED5A8-C3E7-4554-E4B8-B25767561CF1}"/>
              </a:ext>
            </a:extLst>
          </p:cNvPr>
          <p:cNvCxnSpPr/>
          <p:nvPr/>
        </p:nvCxnSpPr>
        <p:spPr>
          <a:xfrm>
            <a:off x="5638801"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B0641C73-B2C5-37BB-0316-979ECFF786D8}"/>
              </a:ext>
            </a:extLst>
          </p:cNvPr>
          <p:cNvCxnSpPr/>
          <p:nvPr/>
        </p:nvCxnSpPr>
        <p:spPr>
          <a:xfrm>
            <a:off x="3812382"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8801FA7-487F-ECA7-884F-5BE40B1C8AFE}"/>
              </a:ext>
            </a:extLst>
          </p:cNvPr>
          <p:cNvCxnSpPr/>
          <p:nvPr/>
        </p:nvCxnSpPr>
        <p:spPr>
          <a:xfrm>
            <a:off x="1984773"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0FF5D48C-D45A-C3DB-1DAB-C904B2323295}"/>
              </a:ext>
            </a:extLst>
          </p:cNvPr>
          <p:cNvCxnSpPr/>
          <p:nvPr/>
        </p:nvCxnSpPr>
        <p:spPr>
          <a:xfrm>
            <a:off x="2899173"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F4BB9762-388C-DD61-B7C0-A265F832DED9}"/>
              </a:ext>
            </a:extLst>
          </p:cNvPr>
          <p:cNvCxnSpPr/>
          <p:nvPr/>
        </p:nvCxnSpPr>
        <p:spPr>
          <a:xfrm>
            <a:off x="4707392" y="105001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B0740637-C395-E6E5-BC94-19A820B55AA3}"/>
              </a:ext>
            </a:extLst>
          </p:cNvPr>
          <p:cNvCxnSpPr/>
          <p:nvPr/>
        </p:nvCxnSpPr>
        <p:spPr>
          <a:xfrm>
            <a:off x="8379618"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4D1C5D43-EBFA-9881-0826-DC1E748DE6CD}"/>
              </a:ext>
            </a:extLst>
          </p:cNvPr>
          <p:cNvCxnSpPr/>
          <p:nvPr/>
        </p:nvCxnSpPr>
        <p:spPr>
          <a:xfrm>
            <a:off x="9291636"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56E5C51-4346-861C-B9EB-8D952EA46ADA}"/>
              </a:ext>
            </a:extLst>
          </p:cNvPr>
          <p:cNvCxnSpPr/>
          <p:nvPr/>
        </p:nvCxnSpPr>
        <p:spPr>
          <a:xfrm>
            <a:off x="10207378"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C964546-B648-1958-9036-13CEB19B6423}"/>
              </a:ext>
            </a:extLst>
          </p:cNvPr>
          <p:cNvCxnSpPr/>
          <p:nvPr/>
        </p:nvCxnSpPr>
        <p:spPr>
          <a:xfrm>
            <a:off x="11118051"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A2721066-E041-1223-50F6-D607BF00E387}"/>
              </a:ext>
            </a:extLst>
          </p:cNvPr>
          <p:cNvCxnSpPr/>
          <p:nvPr/>
        </p:nvCxnSpPr>
        <p:spPr>
          <a:xfrm>
            <a:off x="616726" y="15255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5FFCCDD6-EEBA-8AC3-0B9C-1A4908400B7D}"/>
              </a:ext>
            </a:extLst>
          </p:cNvPr>
          <p:cNvCxnSpPr/>
          <p:nvPr/>
        </p:nvCxnSpPr>
        <p:spPr>
          <a:xfrm>
            <a:off x="609593" y="335226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DC449083-2271-8FB5-F7FC-7E23FFB04742}"/>
              </a:ext>
            </a:extLst>
          </p:cNvPr>
          <p:cNvCxnSpPr/>
          <p:nvPr/>
        </p:nvCxnSpPr>
        <p:spPr>
          <a:xfrm>
            <a:off x="609593" y="426626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34950146-76B5-3C61-967D-E28F90449D9A}"/>
              </a:ext>
            </a:extLst>
          </p:cNvPr>
          <p:cNvCxnSpPr/>
          <p:nvPr/>
        </p:nvCxnSpPr>
        <p:spPr>
          <a:xfrm>
            <a:off x="609593" y="24378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7F2AE6A-B620-65BC-95BE-C32E59A455E9}"/>
              </a:ext>
            </a:extLst>
          </p:cNvPr>
          <p:cNvCxnSpPr/>
          <p:nvPr/>
        </p:nvCxnSpPr>
        <p:spPr>
          <a:xfrm>
            <a:off x="609593" y="51838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2DC3315B-7B04-785F-E0CB-2201F1DD0A55}"/>
              </a:ext>
            </a:extLst>
          </p:cNvPr>
          <p:cNvCxnSpPr/>
          <p:nvPr/>
        </p:nvCxnSpPr>
        <p:spPr>
          <a:xfrm>
            <a:off x="616726" y="609546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26E2532-23E9-CCB3-9CAC-415B86636AEF}"/>
              </a:ext>
            </a:extLst>
          </p:cNvPr>
          <p:cNvSpPr txBox="1"/>
          <p:nvPr/>
        </p:nvSpPr>
        <p:spPr>
          <a:xfrm>
            <a:off x="616726" y="1069064"/>
            <a:ext cx="10965676" cy="5455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1CF26F6A-5E2E-21D3-80F6-DBE452113603}"/>
              </a:ext>
            </a:extLst>
          </p:cNvPr>
          <p:cNvSpPr txBox="1"/>
          <p:nvPr/>
        </p:nvSpPr>
        <p:spPr>
          <a:xfrm>
            <a:off x="597710" y="1071864"/>
            <a:ext cx="1082188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心</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800" b="0" i="0" u="none" strike="noStrike" kern="1200" cap="none" spc="0" normalizeH="0" baseline="0" noProof="0" dirty="0">
                <a:ln>
                  <a:noFill/>
                </a:ln>
                <a:solidFill>
                  <a:srgbClr val="E8E8E8">
                    <a:lumMod val="75000"/>
                  </a:srgbClr>
                </a:solidFill>
                <a:effectLst/>
                <a:uLnTx/>
                <a:uFillTx/>
                <a:latin typeface="Helvetica Neue"/>
                <a:ea typeface="等线" panose="02010600030101010101"/>
                <a:cs typeface="+mn-cs"/>
              </a:rPr>
              <a:t>罣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礙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800" b="0" i="0" u="none" strike="noStrike" kern="1200" cap="none" spc="0" normalizeH="0" baseline="0" noProof="0" dirty="0">
                <a:ln>
                  <a:noFill/>
                </a:ln>
                <a:solidFill>
                  <a:srgbClr val="E8E8E8">
                    <a:lumMod val="75000"/>
                  </a:srgbClr>
                </a:solidFill>
                <a:effectLst/>
                <a:uLnTx/>
                <a:uFillTx/>
                <a:latin typeface="Helvetica Neue"/>
                <a:ea typeface="等线" panose="02010600030101010101"/>
                <a:cs typeface="+mn-cs"/>
              </a:rPr>
              <a:t>罣</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礙</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怖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遠</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倒</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究</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竟</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槃</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4" name="TextBox 3">
            <a:extLst>
              <a:ext uri="{FF2B5EF4-FFF2-40B4-BE49-F238E27FC236}">
                <a16:creationId xmlns:a16="http://schemas.microsoft.com/office/drawing/2014/main" id="{3149649C-71C4-955E-6B7A-01E76C4A6B94}"/>
              </a:ext>
            </a:extLst>
          </p:cNvPr>
          <p:cNvSpPr txBox="1"/>
          <p:nvPr/>
        </p:nvSpPr>
        <p:spPr>
          <a:xfrm>
            <a:off x="2899172" y="93391"/>
            <a:ext cx="754795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ba-ra-mil-ta go-shim-mu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gae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-ae // Prajna Paramita and the mind is no hindrance;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gae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-ae-go 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-gong-po // without any hindrance no fears exist.			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wol-li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jon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-do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mong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-sang gu-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-ban // Far apart from every perverted view one dwells in		20</a:t>
            </a:r>
          </a:p>
        </p:txBody>
      </p:sp>
      <p:sp>
        <p:nvSpPr>
          <p:cNvPr id="5" name="Rectangle 4">
            <a:extLst>
              <a:ext uri="{FF2B5EF4-FFF2-40B4-BE49-F238E27FC236}">
                <a16:creationId xmlns:a16="http://schemas.microsoft.com/office/drawing/2014/main" id="{50E2037C-9D79-22BE-03FD-BF3E2D43F8CB}"/>
              </a:ext>
            </a:extLst>
          </p:cNvPr>
          <p:cNvSpPr/>
          <p:nvPr/>
        </p:nvSpPr>
        <p:spPr>
          <a:xfrm>
            <a:off x="2899172" y="79525"/>
            <a:ext cx="6849660" cy="82510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77274F3E-1829-4783-256A-445658EDA026}"/>
              </a:ext>
            </a:extLst>
          </p:cNvPr>
          <p:cNvSpPr txBox="1"/>
          <p:nvPr/>
        </p:nvSpPr>
        <p:spPr>
          <a:xfrm>
            <a:off x="11616482" y="1340897"/>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18</a:t>
            </a:r>
          </a:p>
        </p:txBody>
      </p:sp>
      <p:sp>
        <p:nvSpPr>
          <p:cNvPr id="7" name="TextBox 6">
            <a:extLst>
              <a:ext uri="{FF2B5EF4-FFF2-40B4-BE49-F238E27FC236}">
                <a16:creationId xmlns:a16="http://schemas.microsoft.com/office/drawing/2014/main" id="{1B6EA1AC-1FAD-A944-C8A3-42BF08998705}"/>
              </a:ext>
            </a:extLst>
          </p:cNvPr>
          <p:cNvSpPr txBox="1"/>
          <p:nvPr/>
        </p:nvSpPr>
        <p:spPr>
          <a:xfrm>
            <a:off x="11648702" y="3165497"/>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19</a:t>
            </a:r>
          </a:p>
        </p:txBody>
      </p:sp>
      <p:sp>
        <p:nvSpPr>
          <p:cNvPr id="22" name="TextBox 21">
            <a:extLst>
              <a:ext uri="{FF2B5EF4-FFF2-40B4-BE49-F238E27FC236}">
                <a16:creationId xmlns:a16="http://schemas.microsoft.com/office/drawing/2014/main" id="{2787C1CD-E8C4-1B7D-E602-3B765AD0BDE2}"/>
              </a:ext>
            </a:extLst>
          </p:cNvPr>
          <p:cNvSpPr txBox="1"/>
          <p:nvPr/>
        </p:nvSpPr>
        <p:spPr>
          <a:xfrm>
            <a:off x="11642660" y="4978658"/>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20</a:t>
            </a:r>
          </a:p>
        </p:txBody>
      </p:sp>
      <p:sp>
        <p:nvSpPr>
          <p:cNvPr id="8" name="Slide Number Placeholder 7">
            <a:extLst>
              <a:ext uri="{FF2B5EF4-FFF2-40B4-BE49-F238E27FC236}">
                <a16:creationId xmlns:a16="http://schemas.microsoft.com/office/drawing/2014/main" id="{30598F36-C5EA-CA36-D8EF-7891ECC292C1}"/>
              </a:ext>
            </a:extLst>
          </p:cNvPr>
          <p:cNvSpPr>
            <a:spLocks noGrp="1"/>
          </p:cNvSpPr>
          <p:nvPr>
            <p:ph type="sldNum" sz="quarter" idx="12"/>
          </p:nvPr>
        </p:nvSpPr>
        <p:spPr>
          <a:xfrm>
            <a:off x="8610601" y="6499114"/>
            <a:ext cx="2743200" cy="365125"/>
          </a:xfrm>
        </p:spPr>
        <p:txBody>
          <a:bodyPr/>
          <a:lstStyle/>
          <a:p>
            <a:fld id="{6E2BC25A-2F4E-4FAC-9F64-674847286909}" type="slidenum">
              <a:rPr lang="en-US" smtClean="0"/>
              <a:t>16</a:t>
            </a:fld>
            <a:endParaRPr lang="en-US" dirty="0"/>
          </a:p>
        </p:txBody>
      </p:sp>
    </p:spTree>
    <p:extLst>
      <p:ext uri="{BB962C8B-B14F-4D97-AF65-F5344CB8AC3E}">
        <p14:creationId xmlns:p14="http://schemas.microsoft.com/office/powerpoint/2010/main" val="85094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19851-2C57-9A3C-9027-54E5B8A90371}"/>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05BDFA0-FCAF-66AD-F9B6-EF99D054430D}"/>
              </a:ext>
            </a:extLst>
          </p:cNvPr>
          <p:cNvGraphicFramePr>
            <a:graphicFrameLocks noGrp="1"/>
          </p:cNvGraphicFramePr>
          <p:nvPr/>
        </p:nvGraphicFramePr>
        <p:xfrm>
          <a:off x="614364" y="1069064"/>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00940136-880B-EE78-09D3-259E765D3B69}"/>
              </a:ext>
            </a:extLst>
          </p:cNvPr>
          <p:cNvCxnSpPr>
            <a:endCxn id="10" idx="2"/>
          </p:cNvCxnSpPr>
          <p:nvPr/>
        </p:nvCxnSpPr>
        <p:spPr>
          <a:xfrm>
            <a:off x="6143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9819164-6962-BDE6-76CE-AC211F2725F6}"/>
              </a:ext>
            </a:extLst>
          </p:cNvPr>
          <p:cNvCxnSpPr/>
          <p:nvPr/>
        </p:nvCxnSpPr>
        <p:spPr>
          <a:xfrm>
            <a:off x="15287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2BACEEA-986C-2369-6990-6FEFDCCB1E8A}"/>
              </a:ext>
            </a:extLst>
          </p:cNvPr>
          <p:cNvCxnSpPr/>
          <p:nvPr/>
        </p:nvCxnSpPr>
        <p:spPr>
          <a:xfrm>
            <a:off x="24431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CB7A40E-D1BD-C534-11FB-7A144527EA5B}"/>
              </a:ext>
            </a:extLst>
          </p:cNvPr>
          <p:cNvCxnSpPr>
            <a:cxnSpLocks/>
          </p:cNvCxnSpPr>
          <p:nvPr/>
        </p:nvCxnSpPr>
        <p:spPr>
          <a:xfrm>
            <a:off x="3355182"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7CC3D19-C00A-B2AA-3493-8830B910D937}"/>
              </a:ext>
            </a:extLst>
          </p:cNvPr>
          <p:cNvCxnSpPr>
            <a:cxnSpLocks/>
          </p:cNvCxnSpPr>
          <p:nvPr/>
        </p:nvCxnSpPr>
        <p:spPr>
          <a:xfrm>
            <a:off x="4269582" y="1069064"/>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A6E1E29-0A5F-DFC3-1D9E-6C2E8C8D44DE}"/>
              </a:ext>
            </a:extLst>
          </p:cNvPr>
          <p:cNvCxnSpPr/>
          <p:nvPr/>
        </p:nvCxnSpPr>
        <p:spPr>
          <a:xfrm>
            <a:off x="5183982"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C4E4B21-198A-123B-839B-E2BACDB5DE91}"/>
              </a:ext>
            </a:extLst>
          </p:cNvPr>
          <p:cNvCxnSpPr>
            <a:cxnSpLocks/>
            <a:stCxn id="10" idx="0"/>
          </p:cNvCxnSpPr>
          <p:nvPr/>
        </p:nvCxnSpPr>
        <p:spPr>
          <a:xfrm>
            <a:off x="6096000"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B749F1A-79E8-A13B-D2F9-C1C9465081DB}"/>
              </a:ext>
            </a:extLst>
          </p:cNvPr>
          <p:cNvCxnSpPr>
            <a:cxnSpLocks/>
          </p:cNvCxnSpPr>
          <p:nvPr/>
        </p:nvCxnSpPr>
        <p:spPr>
          <a:xfrm>
            <a:off x="7008018" y="1069064"/>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71EE3D8-ED72-9F84-7662-8DC4193B359F}"/>
              </a:ext>
            </a:extLst>
          </p:cNvPr>
          <p:cNvCxnSpPr>
            <a:cxnSpLocks/>
          </p:cNvCxnSpPr>
          <p:nvPr/>
        </p:nvCxnSpPr>
        <p:spPr>
          <a:xfrm>
            <a:off x="7920030" y="1069064"/>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0EE9075-D1CD-48B8-CB72-0B32068361E1}"/>
              </a:ext>
            </a:extLst>
          </p:cNvPr>
          <p:cNvCxnSpPr>
            <a:cxnSpLocks/>
            <a:endCxn id="10" idx="3"/>
          </p:cNvCxnSpPr>
          <p:nvPr/>
        </p:nvCxnSpPr>
        <p:spPr>
          <a:xfrm>
            <a:off x="8839200" y="1069064"/>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6D606A9-95C0-0981-D4E5-D0F6A2A5EA5D}"/>
              </a:ext>
            </a:extLst>
          </p:cNvPr>
          <p:cNvCxnSpPr>
            <a:cxnSpLocks/>
          </p:cNvCxnSpPr>
          <p:nvPr/>
        </p:nvCxnSpPr>
        <p:spPr>
          <a:xfrm>
            <a:off x="9751218" y="1069064"/>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FEAFC60-5F14-C0A9-CCE4-B0F6D1886F66}"/>
              </a:ext>
            </a:extLst>
          </p:cNvPr>
          <p:cNvCxnSpPr/>
          <p:nvPr/>
        </p:nvCxnSpPr>
        <p:spPr>
          <a:xfrm>
            <a:off x="10665618" y="1069064"/>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CE6C03E-8461-72BB-1EC3-C9E91FE2D4C3}"/>
              </a:ext>
            </a:extLst>
          </p:cNvPr>
          <p:cNvCxnSpPr>
            <a:cxnSpLocks/>
          </p:cNvCxnSpPr>
          <p:nvPr/>
        </p:nvCxnSpPr>
        <p:spPr>
          <a:xfrm>
            <a:off x="614364" y="1982063"/>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CA4BC56-4675-471A-60E7-AFE389B41A97}"/>
              </a:ext>
            </a:extLst>
          </p:cNvPr>
          <p:cNvCxnSpPr/>
          <p:nvPr/>
        </p:nvCxnSpPr>
        <p:spPr>
          <a:xfrm>
            <a:off x="614364" y="2895062"/>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9BC2A3F-F1D8-7001-B7F3-F655D3B01839}"/>
              </a:ext>
            </a:extLst>
          </p:cNvPr>
          <p:cNvCxnSpPr>
            <a:cxnSpLocks/>
            <a:stCxn id="10" idx="1"/>
          </p:cNvCxnSpPr>
          <p:nvPr/>
        </p:nvCxnSpPr>
        <p:spPr>
          <a:xfrm>
            <a:off x="614364" y="3812264"/>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E1EC2E6-A668-F5A0-6DE1-F668642A61E5}"/>
              </a:ext>
            </a:extLst>
          </p:cNvPr>
          <p:cNvCxnSpPr>
            <a:cxnSpLocks/>
          </p:cNvCxnSpPr>
          <p:nvPr/>
        </p:nvCxnSpPr>
        <p:spPr>
          <a:xfrm>
            <a:off x="614364" y="4721061"/>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93832F9-A475-02C7-B9B2-25CDB2BE2CBD}"/>
              </a:ext>
            </a:extLst>
          </p:cNvPr>
          <p:cNvCxnSpPr>
            <a:cxnSpLocks/>
          </p:cNvCxnSpPr>
          <p:nvPr/>
        </p:nvCxnSpPr>
        <p:spPr>
          <a:xfrm>
            <a:off x="614364" y="5635461"/>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ED919B21-65CD-3DE5-4BC9-D32182546951}"/>
              </a:ext>
            </a:extLst>
          </p:cNvPr>
          <p:cNvCxnSpPr>
            <a:endCxn id="10" idx="2"/>
          </p:cNvCxnSpPr>
          <p:nvPr/>
        </p:nvCxnSpPr>
        <p:spPr>
          <a:xfrm flipH="1">
            <a:off x="6096000"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DD47C360-E93F-9FB3-C3B8-286D381F7ED4}"/>
              </a:ext>
            </a:extLst>
          </p:cNvPr>
          <p:cNvCxnSpPr/>
          <p:nvPr/>
        </p:nvCxnSpPr>
        <p:spPr>
          <a:xfrm flipH="1">
            <a:off x="5181600"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6660602-93F7-919A-C1CC-2AA2E1B1C83A}"/>
              </a:ext>
            </a:extLst>
          </p:cNvPr>
          <p:cNvCxnSpPr/>
          <p:nvPr/>
        </p:nvCxnSpPr>
        <p:spPr>
          <a:xfrm flipH="1">
            <a:off x="4267197"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8A27CCDF-DABC-B728-3613-33A39C1DA3DF}"/>
              </a:ext>
            </a:extLst>
          </p:cNvPr>
          <p:cNvCxnSpPr/>
          <p:nvPr/>
        </p:nvCxnSpPr>
        <p:spPr>
          <a:xfrm flipH="1">
            <a:off x="3352797"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0D68165-4F7D-598C-CEA9-90F36280BC10}"/>
              </a:ext>
            </a:extLst>
          </p:cNvPr>
          <p:cNvCxnSpPr/>
          <p:nvPr/>
        </p:nvCxnSpPr>
        <p:spPr>
          <a:xfrm flipH="1">
            <a:off x="2440779"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092BA922-2F98-4B27-A047-7736F985D45C}"/>
              </a:ext>
            </a:extLst>
          </p:cNvPr>
          <p:cNvCxnSpPr/>
          <p:nvPr/>
        </p:nvCxnSpPr>
        <p:spPr>
          <a:xfrm flipH="1">
            <a:off x="1523994"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FAA43E4-98B3-91DD-6992-9A3603A219D6}"/>
              </a:ext>
            </a:extLst>
          </p:cNvPr>
          <p:cNvCxnSpPr/>
          <p:nvPr/>
        </p:nvCxnSpPr>
        <p:spPr>
          <a:xfrm flipH="1">
            <a:off x="609593"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69A23CC-F88B-CE54-D3A1-E35B004166CA}"/>
              </a:ext>
            </a:extLst>
          </p:cNvPr>
          <p:cNvCxnSpPr/>
          <p:nvPr/>
        </p:nvCxnSpPr>
        <p:spPr>
          <a:xfrm flipH="1">
            <a:off x="7008018" y="1982063"/>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E1578BA-CFB4-16C3-59BE-92B1C42BA39E}"/>
              </a:ext>
            </a:extLst>
          </p:cNvPr>
          <p:cNvCxnSpPr>
            <a:cxnSpLocks/>
          </p:cNvCxnSpPr>
          <p:nvPr/>
        </p:nvCxnSpPr>
        <p:spPr>
          <a:xfrm flipH="1">
            <a:off x="7922415" y="2895062"/>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A1D51AE-C969-21FE-FB5C-24A026CA391C}"/>
              </a:ext>
            </a:extLst>
          </p:cNvPr>
          <p:cNvCxnSpPr/>
          <p:nvPr/>
        </p:nvCxnSpPr>
        <p:spPr>
          <a:xfrm flipH="1">
            <a:off x="8834433" y="3812264"/>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0F073DE-B578-E243-B03E-80C721E863BA}"/>
              </a:ext>
            </a:extLst>
          </p:cNvPr>
          <p:cNvCxnSpPr/>
          <p:nvPr/>
        </p:nvCxnSpPr>
        <p:spPr>
          <a:xfrm flipH="1">
            <a:off x="9741698" y="47238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FBA0C3D-05C0-89F1-935C-105AA7350215}"/>
              </a:ext>
            </a:extLst>
          </p:cNvPr>
          <p:cNvCxnSpPr/>
          <p:nvPr/>
        </p:nvCxnSpPr>
        <p:spPr>
          <a:xfrm flipH="1">
            <a:off x="10663236" y="5635461"/>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30EDD64-6AB2-AD60-A0B4-800D973340A2}"/>
              </a:ext>
            </a:extLst>
          </p:cNvPr>
          <p:cNvCxnSpPr/>
          <p:nvPr/>
        </p:nvCxnSpPr>
        <p:spPr>
          <a:xfrm flipH="1">
            <a:off x="616736" y="1066263"/>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D1325C3B-1C97-0F83-83C5-B08B7AA9FFA7}"/>
              </a:ext>
            </a:extLst>
          </p:cNvPr>
          <p:cNvCxnSpPr>
            <a:cxnSpLocks/>
          </p:cNvCxnSpPr>
          <p:nvPr/>
        </p:nvCxnSpPr>
        <p:spPr>
          <a:xfrm flipH="1">
            <a:off x="614354" y="1064861"/>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378C39A-1E3D-1AAB-8A8B-674A3ED7E866}"/>
              </a:ext>
            </a:extLst>
          </p:cNvPr>
          <p:cNvCxnSpPr/>
          <p:nvPr/>
        </p:nvCxnSpPr>
        <p:spPr>
          <a:xfrm flipH="1">
            <a:off x="616726" y="1066263"/>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CC53B33-A58D-5E62-9038-7C402F3EFFD9}"/>
              </a:ext>
            </a:extLst>
          </p:cNvPr>
          <p:cNvCxnSpPr/>
          <p:nvPr/>
        </p:nvCxnSpPr>
        <p:spPr>
          <a:xfrm flipH="1">
            <a:off x="615545" y="1062060"/>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3D83469-22CF-9967-D939-ECD1869B9CE9}"/>
              </a:ext>
            </a:extLst>
          </p:cNvPr>
          <p:cNvCxnSpPr/>
          <p:nvPr/>
        </p:nvCxnSpPr>
        <p:spPr>
          <a:xfrm flipH="1">
            <a:off x="617937" y="1069064"/>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F3DE96A-EC7A-5B4E-4A6B-DFBD1744DA6D}"/>
              </a:ext>
            </a:extLst>
          </p:cNvPr>
          <p:cNvCxnSpPr/>
          <p:nvPr/>
        </p:nvCxnSpPr>
        <p:spPr>
          <a:xfrm>
            <a:off x="1071564"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14FEF16-03F7-B0D6-4B65-FF0E92CD9CFA}"/>
              </a:ext>
            </a:extLst>
          </p:cNvPr>
          <p:cNvCxnSpPr/>
          <p:nvPr/>
        </p:nvCxnSpPr>
        <p:spPr>
          <a:xfrm>
            <a:off x="6553201"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86BD5535-104F-E4AE-7523-4F3EC3953990}"/>
              </a:ext>
            </a:extLst>
          </p:cNvPr>
          <p:cNvCxnSpPr/>
          <p:nvPr/>
        </p:nvCxnSpPr>
        <p:spPr>
          <a:xfrm>
            <a:off x="7465218"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B5718CDB-13EE-7C83-1D01-FEE93A238956}"/>
              </a:ext>
            </a:extLst>
          </p:cNvPr>
          <p:cNvCxnSpPr/>
          <p:nvPr/>
        </p:nvCxnSpPr>
        <p:spPr>
          <a:xfrm>
            <a:off x="5638801"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BAC1E680-7998-8DE7-23FA-8CF34A74758A}"/>
              </a:ext>
            </a:extLst>
          </p:cNvPr>
          <p:cNvCxnSpPr/>
          <p:nvPr/>
        </p:nvCxnSpPr>
        <p:spPr>
          <a:xfrm>
            <a:off x="3812382"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BBE17D1A-8468-99CF-1FAF-B5E282894B38}"/>
              </a:ext>
            </a:extLst>
          </p:cNvPr>
          <p:cNvCxnSpPr/>
          <p:nvPr/>
        </p:nvCxnSpPr>
        <p:spPr>
          <a:xfrm>
            <a:off x="1984773"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4684E75-0B78-01FD-3025-0F6302FC4058}"/>
              </a:ext>
            </a:extLst>
          </p:cNvPr>
          <p:cNvCxnSpPr/>
          <p:nvPr/>
        </p:nvCxnSpPr>
        <p:spPr>
          <a:xfrm>
            <a:off x="2899173"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9009F8E-3BB1-D9DD-EA47-F209E1B9F0DE}"/>
              </a:ext>
            </a:extLst>
          </p:cNvPr>
          <p:cNvCxnSpPr/>
          <p:nvPr/>
        </p:nvCxnSpPr>
        <p:spPr>
          <a:xfrm>
            <a:off x="4707392" y="105001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8FD21F95-CE8D-C69A-9CE0-4E697B376CA4}"/>
              </a:ext>
            </a:extLst>
          </p:cNvPr>
          <p:cNvCxnSpPr/>
          <p:nvPr/>
        </p:nvCxnSpPr>
        <p:spPr>
          <a:xfrm>
            <a:off x="8379618"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1086CC69-ABFE-EB0B-9E7D-AFB7B957E786}"/>
              </a:ext>
            </a:extLst>
          </p:cNvPr>
          <p:cNvCxnSpPr/>
          <p:nvPr/>
        </p:nvCxnSpPr>
        <p:spPr>
          <a:xfrm>
            <a:off x="9291636"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936FF97F-CEE3-0057-666C-C33672D3ACDB}"/>
              </a:ext>
            </a:extLst>
          </p:cNvPr>
          <p:cNvCxnSpPr/>
          <p:nvPr/>
        </p:nvCxnSpPr>
        <p:spPr>
          <a:xfrm>
            <a:off x="10207378"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C046BC6B-9B01-45FD-3217-5CA3D4B98059}"/>
              </a:ext>
            </a:extLst>
          </p:cNvPr>
          <p:cNvCxnSpPr/>
          <p:nvPr/>
        </p:nvCxnSpPr>
        <p:spPr>
          <a:xfrm>
            <a:off x="11118051"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C66D931C-3D5C-8E27-7D6F-B9E92C13F32B}"/>
              </a:ext>
            </a:extLst>
          </p:cNvPr>
          <p:cNvCxnSpPr/>
          <p:nvPr/>
        </p:nvCxnSpPr>
        <p:spPr>
          <a:xfrm>
            <a:off x="616726" y="15255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A114D13A-6F96-854E-E143-4EADA531638D}"/>
              </a:ext>
            </a:extLst>
          </p:cNvPr>
          <p:cNvCxnSpPr/>
          <p:nvPr/>
        </p:nvCxnSpPr>
        <p:spPr>
          <a:xfrm>
            <a:off x="609593" y="335226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D36B1DF0-EA15-512E-3A11-0A3E6A073CC4}"/>
              </a:ext>
            </a:extLst>
          </p:cNvPr>
          <p:cNvCxnSpPr/>
          <p:nvPr/>
        </p:nvCxnSpPr>
        <p:spPr>
          <a:xfrm>
            <a:off x="609593" y="426626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DE1AFCDB-7927-7D45-FAE6-1F4DD6547C26}"/>
              </a:ext>
            </a:extLst>
          </p:cNvPr>
          <p:cNvCxnSpPr/>
          <p:nvPr/>
        </p:nvCxnSpPr>
        <p:spPr>
          <a:xfrm>
            <a:off x="609593" y="24378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BA50872D-C959-B7FE-7CED-F2EA0D186E2F}"/>
              </a:ext>
            </a:extLst>
          </p:cNvPr>
          <p:cNvCxnSpPr/>
          <p:nvPr/>
        </p:nvCxnSpPr>
        <p:spPr>
          <a:xfrm>
            <a:off x="609593" y="51838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370B47B-522A-3489-9698-22C5A7752831}"/>
              </a:ext>
            </a:extLst>
          </p:cNvPr>
          <p:cNvCxnSpPr/>
          <p:nvPr/>
        </p:nvCxnSpPr>
        <p:spPr>
          <a:xfrm>
            <a:off x="616726" y="609546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6AFA1A5-D37C-E6C9-BBFC-D67BF3C1E134}"/>
              </a:ext>
            </a:extLst>
          </p:cNvPr>
          <p:cNvSpPr txBox="1"/>
          <p:nvPr/>
        </p:nvSpPr>
        <p:spPr>
          <a:xfrm>
            <a:off x="616726" y="1069064"/>
            <a:ext cx="10965676" cy="5455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04FCA02A-47D5-6292-E461-C54CA962A56F}"/>
              </a:ext>
            </a:extLst>
          </p:cNvPr>
          <p:cNvSpPr txBox="1"/>
          <p:nvPr/>
        </p:nvSpPr>
        <p:spPr>
          <a:xfrm>
            <a:off x="597710" y="1071864"/>
            <a:ext cx="10821883"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世</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諸</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佛</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依</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阿</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耨</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知</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4" name="TextBox 3">
            <a:extLst>
              <a:ext uri="{FF2B5EF4-FFF2-40B4-BE49-F238E27FC236}">
                <a16:creationId xmlns:a16="http://schemas.microsoft.com/office/drawing/2014/main" id="{B85F2CC8-6CB6-D213-4291-45D6D0107EE6}"/>
              </a:ext>
            </a:extLst>
          </p:cNvPr>
          <p:cNvSpPr txBox="1"/>
          <p:nvPr/>
        </p:nvSpPr>
        <p:spPr>
          <a:xfrm>
            <a:off x="2899172" y="82328"/>
            <a:ext cx="754795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sam  se je bur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ui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ban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nirvana, in the three worlds all Buddhas rely on Prajna		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ba-ra-mil-ta go-dug-a-</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nyok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-ta-ra // Paramita and attain Anuttara			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sam-myak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sam-bo-ri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go-ji 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Samyak Sambodhi. Therefore know that Prajna		23</a:t>
            </a:r>
          </a:p>
        </p:txBody>
      </p:sp>
      <p:sp>
        <p:nvSpPr>
          <p:cNvPr id="5" name="Rectangle 4">
            <a:extLst>
              <a:ext uri="{FF2B5EF4-FFF2-40B4-BE49-F238E27FC236}">
                <a16:creationId xmlns:a16="http://schemas.microsoft.com/office/drawing/2014/main" id="{ECC9F513-EB03-24CC-FCFA-8CD2249F03EE}"/>
              </a:ext>
            </a:extLst>
          </p:cNvPr>
          <p:cNvSpPr/>
          <p:nvPr/>
        </p:nvSpPr>
        <p:spPr>
          <a:xfrm>
            <a:off x="2899173" y="79526"/>
            <a:ext cx="6842524" cy="784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C1B0BD72-96A8-23AF-30A6-396270934287}"/>
              </a:ext>
            </a:extLst>
          </p:cNvPr>
          <p:cNvSpPr txBox="1"/>
          <p:nvPr/>
        </p:nvSpPr>
        <p:spPr>
          <a:xfrm>
            <a:off x="11616482" y="1340897"/>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21</a:t>
            </a:r>
          </a:p>
        </p:txBody>
      </p:sp>
      <p:sp>
        <p:nvSpPr>
          <p:cNvPr id="7" name="TextBox 6">
            <a:extLst>
              <a:ext uri="{FF2B5EF4-FFF2-40B4-BE49-F238E27FC236}">
                <a16:creationId xmlns:a16="http://schemas.microsoft.com/office/drawing/2014/main" id="{11ECE744-221D-CD00-1C32-FEEBFFE33D4C}"/>
              </a:ext>
            </a:extLst>
          </p:cNvPr>
          <p:cNvSpPr txBox="1"/>
          <p:nvPr/>
        </p:nvSpPr>
        <p:spPr>
          <a:xfrm>
            <a:off x="11648702" y="3165497"/>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22</a:t>
            </a:r>
          </a:p>
        </p:txBody>
      </p:sp>
      <p:sp>
        <p:nvSpPr>
          <p:cNvPr id="22" name="TextBox 21">
            <a:extLst>
              <a:ext uri="{FF2B5EF4-FFF2-40B4-BE49-F238E27FC236}">
                <a16:creationId xmlns:a16="http://schemas.microsoft.com/office/drawing/2014/main" id="{2725C6DC-4900-3B20-D420-9B9EE1A214BC}"/>
              </a:ext>
            </a:extLst>
          </p:cNvPr>
          <p:cNvSpPr txBox="1"/>
          <p:nvPr/>
        </p:nvSpPr>
        <p:spPr>
          <a:xfrm>
            <a:off x="11642660" y="4978658"/>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23</a:t>
            </a:r>
          </a:p>
        </p:txBody>
      </p:sp>
      <p:sp>
        <p:nvSpPr>
          <p:cNvPr id="8" name="Slide Number Placeholder 7">
            <a:extLst>
              <a:ext uri="{FF2B5EF4-FFF2-40B4-BE49-F238E27FC236}">
                <a16:creationId xmlns:a16="http://schemas.microsoft.com/office/drawing/2014/main" id="{77953750-BBB2-1778-5F4B-B9AC2C0D0FFF}"/>
              </a:ext>
            </a:extLst>
          </p:cNvPr>
          <p:cNvSpPr>
            <a:spLocks noGrp="1"/>
          </p:cNvSpPr>
          <p:nvPr>
            <p:ph type="sldNum" sz="quarter" idx="12"/>
          </p:nvPr>
        </p:nvSpPr>
        <p:spPr>
          <a:xfrm>
            <a:off x="8617912" y="6509881"/>
            <a:ext cx="2743200" cy="365125"/>
          </a:xfrm>
        </p:spPr>
        <p:txBody>
          <a:bodyPr/>
          <a:lstStyle/>
          <a:p>
            <a:fld id="{6E2BC25A-2F4E-4FAC-9F64-674847286909}" type="slidenum">
              <a:rPr lang="en-US" smtClean="0"/>
              <a:t>17</a:t>
            </a:fld>
            <a:endParaRPr lang="en-US" dirty="0"/>
          </a:p>
        </p:txBody>
      </p:sp>
    </p:spTree>
    <p:extLst>
      <p:ext uri="{BB962C8B-B14F-4D97-AF65-F5344CB8AC3E}">
        <p14:creationId xmlns:p14="http://schemas.microsoft.com/office/powerpoint/2010/main" val="216714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CD8AA-F730-06CA-9653-2623ACCB48E0}"/>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52FD75C-2E58-0B10-9305-04F656DD95B3}"/>
              </a:ext>
            </a:extLst>
          </p:cNvPr>
          <p:cNvGraphicFramePr>
            <a:graphicFrameLocks noGrp="1"/>
          </p:cNvGraphicFramePr>
          <p:nvPr/>
        </p:nvGraphicFramePr>
        <p:xfrm>
          <a:off x="617712" y="1089410"/>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72936022-0EDF-7889-B1D8-712C18C2B13B}"/>
              </a:ext>
            </a:extLst>
          </p:cNvPr>
          <p:cNvCxnSpPr>
            <a:endCxn id="10" idx="2"/>
          </p:cNvCxnSpPr>
          <p:nvPr/>
        </p:nvCxnSpPr>
        <p:spPr>
          <a:xfrm>
            <a:off x="6177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82678D4-F861-75BE-336A-2576185DB902}"/>
              </a:ext>
            </a:extLst>
          </p:cNvPr>
          <p:cNvCxnSpPr/>
          <p:nvPr/>
        </p:nvCxnSpPr>
        <p:spPr>
          <a:xfrm>
            <a:off x="15321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F9DA4DA-8CB5-A037-DB90-F3F795C2FEE6}"/>
              </a:ext>
            </a:extLst>
          </p:cNvPr>
          <p:cNvCxnSpPr/>
          <p:nvPr/>
        </p:nvCxnSpPr>
        <p:spPr>
          <a:xfrm>
            <a:off x="24465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C626A52-1158-7EC5-A38B-5737E13656BF}"/>
              </a:ext>
            </a:extLst>
          </p:cNvPr>
          <p:cNvCxnSpPr>
            <a:cxnSpLocks/>
          </p:cNvCxnSpPr>
          <p:nvPr/>
        </p:nvCxnSpPr>
        <p:spPr>
          <a:xfrm>
            <a:off x="3358530"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540B5C9-E273-F644-988A-0A3DDE99D627}"/>
              </a:ext>
            </a:extLst>
          </p:cNvPr>
          <p:cNvCxnSpPr>
            <a:cxnSpLocks/>
          </p:cNvCxnSpPr>
          <p:nvPr/>
        </p:nvCxnSpPr>
        <p:spPr>
          <a:xfrm>
            <a:off x="4272930" y="1089410"/>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025F9BC-7B18-D857-2B32-F5843BDE8C3A}"/>
              </a:ext>
            </a:extLst>
          </p:cNvPr>
          <p:cNvCxnSpPr/>
          <p:nvPr/>
        </p:nvCxnSpPr>
        <p:spPr>
          <a:xfrm>
            <a:off x="5187330"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90EE08B-32A5-561D-7A1A-7B72D2D5CAA5}"/>
              </a:ext>
            </a:extLst>
          </p:cNvPr>
          <p:cNvCxnSpPr>
            <a:cxnSpLocks/>
            <a:stCxn id="10" idx="0"/>
          </p:cNvCxnSpPr>
          <p:nvPr/>
        </p:nvCxnSpPr>
        <p:spPr>
          <a:xfrm>
            <a:off x="6099348"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181315E-095D-F17A-1DE1-D79EC36BBEED}"/>
              </a:ext>
            </a:extLst>
          </p:cNvPr>
          <p:cNvCxnSpPr>
            <a:cxnSpLocks/>
          </p:cNvCxnSpPr>
          <p:nvPr/>
        </p:nvCxnSpPr>
        <p:spPr>
          <a:xfrm>
            <a:off x="7011366" y="1089410"/>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3A120B3-4BFB-72E7-70AE-1475109CD1DC}"/>
              </a:ext>
            </a:extLst>
          </p:cNvPr>
          <p:cNvCxnSpPr>
            <a:cxnSpLocks/>
          </p:cNvCxnSpPr>
          <p:nvPr/>
        </p:nvCxnSpPr>
        <p:spPr>
          <a:xfrm>
            <a:off x="7923378" y="1089410"/>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CC4C364-055F-4BB4-A09C-48D16558EA71}"/>
              </a:ext>
            </a:extLst>
          </p:cNvPr>
          <p:cNvCxnSpPr>
            <a:cxnSpLocks/>
            <a:endCxn id="10" idx="3"/>
          </p:cNvCxnSpPr>
          <p:nvPr/>
        </p:nvCxnSpPr>
        <p:spPr>
          <a:xfrm>
            <a:off x="8842548" y="1089410"/>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E255286-44E3-37F2-A9BB-E98C1D23A098}"/>
              </a:ext>
            </a:extLst>
          </p:cNvPr>
          <p:cNvCxnSpPr>
            <a:cxnSpLocks/>
          </p:cNvCxnSpPr>
          <p:nvPr/>
        </p:nvCxnSpPr>
        <p:spPr>
          <a:xfrm>
            <a:off x="9754566" y="1089410"/>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4A302FD-509A-2D8B-DB17-511BF6B056D3}"/>
              </a:ext>
            </a:extLst>
          </p:cNvPr>
          <p:cNvCxnSpPr/>
          <p:nvPr/>
        </p:nvCxnSpPr>
        <p:spPr>
          <a:xfrm>
            <a:off x="10668966" y="1089410"/>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4102CD0-7B9D-60FD-69F7-5C7E7E993382}"/>
              </a:ext>
            </a:extLst>
          </p:cNvPr>
          <p:cNvCxnSpPr>
            <a:cxnSpLocks/>
          </p:cNvCxnSpPr>
          <p:nvPr/>
        </p:nvCxnSpPr>
        <p:spPr>
          <a:xfrm>
            <a:off x="617712" y="2002409"/>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C91A3C4-8DCE-8989-5DF1-569821F9CAE4}"/>
              </a:ext>
            </a:extLst>
          </p:cNvPr>
          <p:cNvCxnSpPr/>
          <p:nvPr/>
        </p:nvCxnSpPr>
        <p:spPr>
          <a:xfrm>
            <a:off x="617712" y="2915408"/>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962745C-9F8D-4B24-342F-4B0C417A6691}"/>
              </a:ext>
            </a:extLst>
          </p:cNvPr>
          <p:cNvCxnSpPr>
            <a:cxnSpLocks/>
            <a:stCxn id="10" idx="1"/>
          </p:cNvCxnSpPr>
          <p:nvPr/>
        </p:nvCxnSpPr>
        <p:spPr>
          <a:xfrm>
            <a:off x="617712" y="3832610"/>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4563452-F7F0-E96F-8877-377A0578EE4B}"/>
              </a:ext>
            </a:extLst>
          </p:cNvPr>
          <p:cNvCxnSpPr>
            <a:cxnSpLocks/>
          </p:cNvCxnSpPr>
          <p:nvPr/>
        </p:nvCxnSpPr>
        <p:spPr>
          <a:xfrm>
            <a:off x="617712" y="4741407"/>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550D10E-C37C-E186-CB17-FF5C338F1C26}"/>
              </a:ext>
            </a:extLst>
          </p:cNvPr>
          <p:cNvCxnSpPr>
            <a:cxnSpLocks/>
          </p:cNvCxnSpPr>
          <p:nvPr/>
        </p:nvCxnSpPr>
        <p:spPr>
          <a:xfrm>
            <a:off x="617712" y="5655807"/>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A9A2FE3-7DCF-83C5-05DE-F89DD8BE95C9}"/>
              </a:ext>
            </a:extLst>
          </p:cNvPr>
          <p:cNvCxnSpPr>
            <a:endCxn id="10" idx="2"/>
          </p:cNvCxnSpPr>
          <p:nvPr/>
        </p:nvCxnSpPr>
        <p:spPr>
          <a:xfrm flipH="1">
            <a:off x="6099348"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CF58579B-B19E-7845-08AD-A39361955286}"/>
              </a:ext>
            </a:extLst>
          </p:cNvPr>
          <p:cNvCxnSpPr/>
          <p:nvPr/>
        </p:nvCxnSpPr>
        <p:spPr>
          <a:xfrm flipH="1">
            <a:off x="5184948"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0BF29C0-FCA4-E7BB-AF37-3CF02CE63386}"/>
              </a:ext>
            </a:extLst>
          </p:cNvPr>
          <p:cNvCxnSpPr/>
          <p:nvPr/>
        </p:nvCxnSpPr>
        <p:spPr>
          <a:xfrm flipH="1">
            <a:off x="4270545"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087DC54D-8A46-2D7B-F422-B0C8C19A46D4}"/>
              </a:ext>
            </a:extLst>
          </p:cNvPr>
          <p:cNvCxnSpPr/>
          <p:nvPr/>
        </p:nvCxnSpPr>
        <p:spPr>
          <a:xfrm flipH="1">
            <a:off x="3356145"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60585217-B037-03DE-3E61-97A840261E39}"/>
              </a:ext>
            </a:extLst>
          </p:cNvPr>
          <p:cNvCxnSpPr/>
          <p:nvPr/>
        </p:nvCxnSpPr>
        <p:spPr>
          <a:xfrm flipH="1">
            <a:off x="2444127"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F820FD8-FF20-1055-1265-E7BFF3C3F8B7}"/>
              </a:ext>
            </a:extLst>
          </p:cNvPr>
          <p:cNvCxnSpPr/>
          <p:nvPr/>
        </p:nvCxnSpPr>
        <p:spPr>
          <a:xfrm flipH="1">
            <a:off x="1527342"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1145DCE-007D-307D-0C2F-7BC7A334F389}"/>
              </a:ext>
            </a:extLst>
          </p:cNvPr>
          <p:cNvCxnSpPr/>
          <p:nvPr/>
        </p:nvCxnSpPr>
        <p:spPr>
          <a:xfrm flipH="1">
            <a:off x="612941"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87AA2A4-00D5-4A53-C810-A269356118E4}"/>
              </a:ext>
            </a:extLst>
          </p:cNvPr>
          <p:cNvCxnSpPr/>
          <p:nvPr/>
        </p:nvCxnSpPr>
        <p:spPr>
          <a:xfrm flipH="1">
            <a:off x="7011366" y="200240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07F28FE-431B-01A7-E969-B73047872152}"/>
              </a:ext>
            </a:extLst>
          </p:cNvPr>
          <p:cNvCxnSpPr>
            <a:cxnSpLocks/>
          </p:cNvCxnSpPr>
          <p:nvPr/>
        </p:nvCxnSpPr>
        <p:spPr>
          <a:xfrm flipH="1">
            <a:off x="7925763" y="2915408"/>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A09266A-F307-105F-B6E4-E60B0B2DF4D5}"/>
              </a:ext>
            </a:extLst>
          </p:cNvPr>
          <p:cNvCxnSpPr/>
          <p:nvPr/>
        </p:nvCxnSpPr>
        <p:spPr>
          <a:xfrm flipH="1">
            <a:off x="8837781" y="3832610"/>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FD75AB1-BF6C-F3C5-5EEF-2B89DD2C16E5}"/>
              </a:ext>
            </a:extLst>
          </p:cNvPr>
          <p:cNvCxnSpPr/>
          <p:nvPr/>
        </p:nvCxnSpPr>
        <p:spPr>
          <a:xfrm flipH="1">
            <a:off x="9745046" y="4744208"/>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ED036507-B985-8965-A1A2-922062133607}"/>
              </a:ext>
            </a:extLst>
          </p:cNvPr>
          <p:cNvCxnSpPr/>
          <p:nvPr/>
        </p:nvCxnSpPr>
        <p:spPr>
          <a:xfrm flipH="1">
            <a:off x="10666584" y="5655807"/>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2742BA7-5F11-42B7-C415-206797BFA133}"/>
              </a:ext>
            </a:extLst>
          </p:cNvPr>
          <p:cNvCxnSpPr/>
          <p:nvPr/>
        </p:nvCxnSpPr>
        <p:spPr>
          <a:xfrm flipH="1">
            <a:off x="620084" y="108660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49A7F8D7-CAE7-8D47-656D-1704061F3EB1}"/>
              </a:ext>
            </a:extLst>
          </p:cNvPr>
          <p:cNvCxnSpPr>
            <a:cxnSpLocks/>
          </p:cNvCxnSpPr>
          <p:nvPr/>
        </p:nvCxnSpPr>
        <p:spPr>
          <a:xfrm flipH="1">
            <a:off x="617702" y="1085207"/>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21E1356E-ACD8-7488-DFB5-1D7C6F2064F5}"/>
              </a:ext>
            </a:extLst>
          </p:cNvPr>
          <p:cNvCxnSpPr/>
          <p:nvPr/>
        </p:nvCxnSpPr>
        <p:spPr>
          <a:xfrm flipH="1">
            <a:off x="620074" y="1086609"/>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97BE2828-CE52-BBA4-E22F-F209B61F0DFB}"/>
              </a:ext>
            </a:extLst>
          </p:cNvPr>
          <p:cNvCxnSpPr/>
          <p:nvPr/>
        </p:nvCxnSpPr>
        <p:spPr>
          <a:xfrm flipH="1">
            <a:off x="618893" y="1082406"/>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4A2C57F1-398C-C31B-7D6D-52373EEE8C42}"/>
              </a:ext>
            </a:extLst>
          </p:cNvPr>
          <p:cNvCxnSpPr/>
          <p:nvPr/>
        </p:nvCxnSpPr>
        <p:spPr>
          <a:xfrm flipH="1">
            <a:off x="621285" y="108941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F7B54EFD-0A02-976B-4777-A8C620C8A681}"/>
              </a:ext>
            </a:extLst>
          </p:cNvPr>
          <p:cNvCxnSpPr/>
          <p:nvPr/>
        </p:nvCxnSpPr>
        <p:spPr>
          <a:xfrm>
            <a:off x="1074912"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5692A961-5FB8-EF91-FBAE-B97CF15DA2EA}"/>
              </a:ext>
            </a:extLst>
          </p:cNvPr>
          <p:cNvCxnSpPr/>
          <p:nvPr/>
        </p:nvCxnSpPr>
        <p:spPr>
          <a:xfrm>
            <a:off x="6556549"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A9625548-9195-2142-1F4B-A869380EC5B6}"/>
              </a:ext>
            </a:extLst>
          </p:cNvPr>
          <p:cNvCxnSpPr/>
          <p:nvPr/>
        </p:nvCxnSpPr>
        <p:spPr>
          <a:xfrm>
            <a:off x="7468566"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395B13BE-1622-823D-C61D-EB45284AC093}"/>
              </a:ext>
            </a:extLst>
          </p:cNvPr>
          <p:cNvCxnSpPr/>
          <p:nvPr/>
        </p:nvCxnSpPr>
        <p:spPr>
          <a:xfrm>
            <a:off x="5642149"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08EBFFD1-4B49-F86A-3613-120D7C5FE406}"/>
              </a:ext>
            </a:extLst>
          </p:cNvPr>
          <p:cNvCxnSpPr/>
          <p:nvPr/>
        </p:nvCxnSpPr>
        <p:spPr>
          <a:xfrm>
            <a:off x="3815730"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90DE3BC8-6C9E-67BF-C944-45A023347720}"/>
              </a:ext>
            </a:extLst>
          </p:cNvPr>
          <p:cNvCxnSpPr/>
          <p:nvPr/>
        </p:nvCxnSpPr>
        <p:spPr>
          <a:xfrm>
            <a:off x="1988121"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EED5FA3-C89F-9523-8FE7-68DD9E6643AD}"/>
              </a:ext>
            </a:extLst>
          </p:cNvPr>
          <p:cNvCxnSpPr/>
          <p:nvPr/>
        </p:nvCxnSpPr>
        <p:spPr>
          <a:xfrm>
            <a:off x="2902521"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3D2FD4F3-7EB0-3C58-E940-EFD8B84EF0AA}"/>
              </a:ext>
            </a:extLst>
          </p:cNvPr>
          <p:cNvCxnSpPr/>
          <p:nvPr/>
        </p:nvCxnSpPr>
        <p:spPr>
          <a:xfrm>
            <a:off x="4710740" y="107036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7DE53E46-18AD-D34C-37D3-B3A23061AE6D}"/>
              </a:ext>
            </a:extLst>
          </p:cNvPr>
          <p:cNvCxnSpPr/>
          <p:nvPr/>
        </p:nvCxnSpPr>
        <p:spPr>
          <a:xfrm>
            <a:off x="8382966"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B5EE77D0-CE40-F210-ED66-CE136F99BF43}"/>
              </a:ext>
            </a:extLst>
          </p:cNvPr>
          <p:cNvCxnSpPr/>
          <p:nvPr/>
        </p:nvCxnSpPr>
        <p:spPr>
          <a:xfrm>
            <a:off x="9294984"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13F1DA5C-F32E-564A-9B79-4910E509D1EC}"/>
              </a:ext>
            </a:extLst>
          </p:cNvPr>
          <p:cNvCxnSpPr/>
          <p:nvPr/>
        </p:nvCxnSpPr>
        <p:spPr>
          <a:xfrm>
            <a:off x="10210726"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75C86FB-46DA-F6AA-82D6-B96F74FC1F8E}"/>
              </a:ext>
            </a:extLst>
          </p:cNvPr>
          <p:cNvCxnSpPr/>
          <p:nvPr/>
        </p:nvCxnSpPr>
        <p:spPr>
          <a:xfrm>
            <a:off x="11121399"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80C67EC9-B42D-B195-A29C-36CDF13A631A}"/>
              </a:ext>
            </a:extLst>
          </p:cNvPr>
          <p:cNvCxnSpPr/>
          <p:nvPr/>
        </p:nvCxnSpPr>
        <p:spPr>
          <a:xfrm>
            <a:off x="620074" y="154590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8F6E9917-0CAA-2C22-80D3-207BA0FBB5C8}"/>
              </a:ext>
            </a:extLst>
          </p:cNvPr>
          <p:cNvCxnSpPr/>
          <p:nvPr/>
        </p:nvCxnSpPr>
        <p:spPr>
          <a:xfrm>
            <a:off x="612941" y="337260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EC252ECD-B79F-EB47-582B-C91784FA41B1}"/>
              </a:ext>
            </a:extLst>
          </p:cNvPr>
          <p:cNvCxnSpPr/>
          <p:nvPr/>
        </p:nvCxnSpPr>
        <p:spPr>
          <a:xfrm>
            <a:off x="612941" y="4286607"/>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BF33B2D1-AC7E-ABCB-3ADB-443ECE592804}"/>
              </a:ext>
            </a:extLst>
          </p:cNvPr>
          <p:cNvCxnSpPr/>
          <p:nvPr/>
        </p:nvCxnSpPr>
        <p:spPr>
          <a:xfrm>
            <a:off x="612941" y="245820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99CEAE45-0E39-3B72-5AF6-7561AF499CAD}"/>
              </a:ext>
            </a:extLst>
          </p:cNvPr>
          <p:cNvCxnSpPr/>
          <p:nvPr/>
        </p:nvCxnSpPr>
        <p:spPr>
          <a:xfrm>
            <a:off x="612941" y="520421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46DEAB1-364B-8A10-1A86-FD2F0A5FAD03}"/>
              </a:ext>
            </a:extLst>
          </p:cNvPr>
          <p:cNvCxnSpPr/>
          <p:nvPr/>
        </p:nvCxnSpPr>
        <p:spPr>
          <a:xfrm>
            <a:off x="620074" y="611580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9E92BAD-08AE-7C8C-3541-59D9E7B828C5}"/>
              </a:ext>
            </a:extLst>
          </p:cNvPr>
          <p:cNvSpPr txBox="1"/>
          <p:nvPr/>
        </p:nvSpPr>
        <p:spPr>
          <a:xfrm>
            <a:off x="612928" y="4757340"/>
            <a:ext cx="1096568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能</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除</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一</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切</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苦  </a:t>
            </a:r>
          </a:p>
        </p:txBody>
      </p:sp>
      <p:sp>
        <p:nvSpPr>
          <p:cNvPr id="9" name="TextBox 8">
            <a:extLst>
              <a:ext uri="{FF2B5EF4-FFF2-40B4-BE49-F238E27FC236}">
                <a16:creationId xmlns:a16="http://schemas.microsoft.com/office/drawing/2014/main" id="{087AAA3B-E877-3BA7-5609-46E810DD81BD}"/>
              </a:ext>
            </a:extLst>
          </p:cNvPr>
          <p:cNvSpPr txBox="1"/>
          <p:nvPr/>
        </p:nvSpPr>
        <p:spPr>
          <a:xfrm>
            <a:off x="620074" y="2009413"/>
            <a:ext cx="1105489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大</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明</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上</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  </a:t>
            </a:r>
          </a:p>
        </p:txBody>
      </p:sp>
      <p:sp>
        <p:nvSpPr>
          <p:cNvPr id="11" name="TextBox 10">
            <a:extLst>
              <a:ext uri="{FF2B5EF4-FFF2-40B4-BE49-F238E27FC236}">
                <a16:creationId xmlns:a16="http://schemas.microsoft.com/office/drawing/2014/main" id="{F776553B-F30D-0575-B1DF-977AFC4D44D3}"/>
              </a:ext>
            </a:extLst>
          </p:cNvPr>
          <p:cNvSpPr txBox="1"/>
          <p:nvPr/>
        </p:nvSpPr>
        <p:spPr>
          <a:xfrm>
            <a:off x="620074" y="1089410"/>
            <a:ext cx="94112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大</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神</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21" name="TextBox 20">
            <a:extLst>
              <a:ext uri="{FF2B5EF4-FFF2-40B4-BE49-F238E27FC236}">
                <a16:creationId xmlns:a16="http://schemas.microsoft.com/office/drawing/2014/main" id="{0F876A1F-91AE-D665-A663-0E842F24E56D}"/>
              </a:ext>
            </a:extLst>
          </p:cNvPr>
          <p:cNvSpPr txBox="1"/>
          <p:nvPr/>
        </p:nvSpPr>
        <p:spPr>
          <a:xfrm>
            <a:off x="2902521" y="76024"/>
            <a:ext cx="754795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ba-ra-mil-ta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dae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-shin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Paramita is the great transcendent mantra,			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dae-myong-ju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mu-sang-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is the great bright mantra, is the utmost mantra,		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mu-dung-dung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nung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je il-</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che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go // is the supreme mantra which is able to relieve all suffering	26</a:t>
            </a:r>
          </a:p>
        </p:txBody>
      </p:sp>
      <p:sp>
        <p:nvSpPr>
          <p:cNvPr id="22" name="Rectangle 21">
            <a:extLst>
              <a:ext uri="{FF2B5EF4-FFF2-40B4-BE49-F238E27FC236}">
                <a16:creationId xmlns:a16="http://schemas.microsoft.com/office/drawing/2014/main" id="{ED0953BE-34BE-ABDC-D313-4B9B607967DB}"/>
              </a:ext>
            </a:extLst>
          </p:cNvPr>
          <p:cNvSpPr/>
          <p:nvPr/>
        </p:nvSpPr>
        <p:spPr>
          <a:xfrm>
            <a:off x="2902522" y="73221"/>
            <a:ext cx="6842524" cy="7848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C74CBF94-ECE8-AB04-BB10-F866BF8FC259}"/>
              </a:ext>
            </a:extLst>
          </p:cNvPr>
          <p:cNvSpPr txBox="1"/>
          <p:nvPr/>
        </p:nvSpPr>
        <p:spPr>
          <a:xfrm>
            <a:off x="11628440" y="1368853"/>
            <a:ext cx="517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24</a:t>
            </a:r>
          </a:p>
        </p:txBody>
      </p:sp>
      <p:sp>
        <p:nvSpPr>
          <p:cNvPr id="34" name="TextBox 33">
            <a:extLst>
              <a:ext uri="{FF2B5EF4-FFF2-40B4-BE49-F238E27FC236}">
                <a16:creationId xmlns:a16="http://schemas.microsoft.com/office/drawing/2014/main" id="{BD099E7C-AFCE-C975-78F8-2B056A72B204}"/>
              </a:ext>
            </a:extLst>
          </p:cNvPr>
          <p:cNvSpPr txBox="1"/>
          <p:nvPr/>
        </p:nvSpPr>
        <p:spPr>
          <a:xfrm>
            <a:off x="11628440" y="3273710"/>
            <a:ext cx="426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25</a:t>
            </a:r>
          </a:p>
        </p:txBody>
      </p:sp>
      <p:sp>
        <p:nvSpPr>
          <p:cNvPr id="36" name="TextBox 35">
            <a:extLst>
              <a:ext uri="{FF2B5EF4-FFF2-40B4-BE49-F238E27FC236}">
                <a16:creationId xmlns:a16="http://schemas.microsoft.com/office/drawing/2014/main" id="{14B667C4-D267-674A-5AA2-65E0AA85D44E}"/>
              </a:ext>
            </a:extLst>
          </p:cNvPr>
          <p:cNvSpPr txBox="1"/>
          <p:nvPr/>
        </p:nvSpPr>
        <p:spPr>
          <a:xfrm>
            <a:off x="11628439" y="4993901"/>
            <a:ext cx="426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26</a:t>
            </a:r>
          </a:p>
        </p:txBody>
      </p:sp>
      <p:sp>
        <p:nvSpPr>
          <p:cNvPr id="2" name="Slide Number Placeholder 1">
            <a:extLst>
              <a:ext uri="{FF2B5EF4-FFF2-40B4-BE49-F238E27FC236}">
                <a16:creationId xmlns:a16="http://schemas.microsoft.com/office/drawing/2014/main" id="{FD0C40C7-7666-90F4-1725-F190A5C001C6}"/>
              </a:ext>
            </a:extLst>
          </p:cNvPr>
          <p:cNvSpPr>
            <a:spLocks noGrp="1"/>
          </p:cNvSpPr>
          <p:nvPr>
            <p:ph type="sldNum" sz="quarter" idx="12"/>
          </p:nvPr>
        </p:nvSpPr>
        <p:spPr>
          <a:xfrm>
            <a:off x="8621260" y="6515170"/>
            <a:ext cx="2743200" cy="365125"/>
          </a:xfrm>
        </p:spPr>
        <p:txBody>
          <a:bodyPr/>
          <a:lstStyle/>
          <a:p>
            <a:fld id="{6E2BC25A-2F4E-4FAC-9F64-674847286909}" type="slidenum">
              <a:rPr lang="en-US" smtClean="0"/>
              <a:t>18</a:t>
            </a:fld>
            <a:endParaRPr lang="en-US" dirty="0"/>
          </a:p>
        </p:txBody>
      </p:sp>
    </p:spTree>
    <p:extLst>
      <p:ext uri="{BB962C8B-B14F-4D97-AF65-F5344CB8AC3E}">
        <p14:creationId xmlns:p14="http://schemas.microsoft.com/office/powerpoint/2010/main" val="199560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20C3E-55E1-2B55-2747-9C75BFC4BEF5}"/>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33A78B51-8FA5-D8F4-51A8-C23E11EF3084}"/>
              </a:ext>
            </a:extLst>
          </p:cNvPr>
          <p:cNvGraphicFramePr>
            <a:graphicFrameLocks noGrp="1"/>
          </p:cNvGraphicFramePr>
          <p:nvPr/>
        </p:nvGraphicFramePr>
        <p:xfrm>
          <a:off x="617712" y="1089410"/>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0C078797-8FC3-472F-6C42-270C22A96713}"/>
              </a:ext>
            </a:extLst>
          </p:cNvPr>
          <p:cNvCxnSpPr>
            <a:endCxn id="10" idx="2"/>
          </p:cNvCxnSpPr>
          <p:nvPr/>
        </p:nvCxnSpPr>
        <p:spPr>
          <a:xfrm>
            <a:off x="6177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6271BEB-04AC-B8D0-61B0-9648150D1248}"/>
              </a:ext>
            </a:extLst>
          </p:cNvPr>
          <p:cNvCxnSpPr/>
          <p:nvPr/>
        </p:nvCxnSpPr>
        <p:spPr>
          <a:xfrm>
            <a:off x="15321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08A1D52-FBCE-E71E-732B-3839B34EA2CA}"/>
              </a:ext>
            </a:extLst>
          </p:cNvPr>
          <p:cNvCxnSpPr/>
          <p:nvPr/>
        </p:nvCxnSpPr>
        <p:spPr>
          <a:xfrm>
            <a:off x="24465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19EB19-86DF-0230-1D84-18CEA6B6E9C1}"/>
              </a:ext>
            </a:extLst>
          </p:cNvPr>
          <p:cNvCxnSpPr>
            <a:cxnSpLocks/>
          </p:cNvCxnSpPr>
          <p:nvPr/>
        </p:nvCxnSpPr>
        <p:spPr>
          <a:xfrm>
            <a:off x="3358530"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6FE1CBD-318F-F4C3-B494-DC3D68A01045}"/>
              </a:ext>
            </a:extLst>
          </p:cNvPr>
          <p:cNvCxnSpPr>
            <a:cxnSpLocks/>
          </p:cNvCxnSpPr>
          <p:nvPr/>
        </p:nvCxnSpPr>
        <p:spPr>
          <a:xfrm>
            <a:off x="4272930" y="1089410"/>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7EC3948-A418-5CF8-FCDC-786682F2A9FC}"/>
              </a:ext>
            </a:extLst>
          </p:cNvPr>
          <p:cNvCxnSpPr/>
          <p:nvPr/>
        </p:nvCxnSpPr>
        <p:spPr>
          <a:xfrm>
            <a:off x="5187330"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BCAE14F-BE5C-6B28-C2BE-924ADE928D66}"/>
              </a:ext>
            </a:extLst>
          </p:cNvPr>
          <p:cNvCxnSpPr>
            <a:cxnSpLocks/>
            <a:stCxn id="10" idx="0"/>
          </p:cNvCxnSpPr>
          <p:nvPr/>
        </p:nvCxnSpPr>
        <p:spPr>
          <a:xfrm>
            <a:off x="6099348"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6065BDE-CD28-0D30-9E96-121D149DC431}"/>
              </a:ext>
            </a:extLst>
          </p:cNvPr>
          <p:cNvCxnSpPr>
            <a:cxnSpLocks/>
          </p:cNvCxnSpPr>
          <p:nvPr/>
        </p:nvCxnSpPr>
        <p:spPr>
          <a:xfrm>
            <a:off x="7011366" y="1089410"/>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9FD64D0-443A-509E-21F6-8DAE203F5B10}"/>
              </a:ext>
            </a:extLst>
          </p:cNvPr>
          <p:cNvCxnSpPr>
            <a:cxnSpLocks/>
          </p:cNvCxnSpPr>
          <p:nvPr/>
        </p:nvCxnSpPr>
        <p:spPr>
          <a:xfrm>
            <a:off x="7923378" y="1089410"/>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CCB8910-4E85-570F-3E3B-5B9ECF716A85}"/>
              </a:ext>
            </a:extLst>
          </p:cNvPr>
          <p:cNvCxnSpPr>
            <a:cxnSpLocks/>
            <a:endCxn id="10" idx="3"/>
          </p:cNvCxnSpPr>
          <p:nvPr/>
        </p:nvCxnSpPr>
        <p:spPr>
          <a:xfrm>
            <a:off x="8842548" y="1089410"/>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0DFB8F5-73AC-B9C9-E08D-757753EA3B3F}"/>
              </a:ext>
            </a:extLst>
          </p:cNvPr>
          <p:cNvCxnSpPr>
            <a:cxnSpLocks/>
          </p:cNvCxnSpPr>
          <p:nvPr/>
        </p:nvCxnSpPr>
        <p:spPr>
          <a:xfrm>
            <a:off x="9754566" y="1089410"/>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13A01D0-7A04-26C3-47B7-D12778330561}"/>
              </a:ext>
            </a:extLst>
          </p:cNvPr>
          <p:cNvCxnSpPr/>
          <p:nvPr/>
        </p:nvCxnSpPr>
        <p:spPr>
          <a:xfrm>
            <a:off x="10668966" y="1089410"/>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A1CBA87-DCCB-AC47-13F8-FC0A416D1FD7}"/>
              </a:ext>
            </a:extLst>
          </p:cNvPr>
          <p:cNvCxnSpPr>
            <a:cxnSpLocks/>
          </p:cNvCxnSpPr>
          <p:nvPr/>
        </p:nvCxnSpPr>
        <p:spPr>
          <a:xfrm>
            <a:off x="617712" y="2002409"/>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E2CA9A7-9E44-F9EE-AD00-61D4CF3F36F5}"/>
              </a:ext>
            </a:extLst>
          </p:cNvPr>
          <p:cNvCxnSpPr/>
          <p:nvPr/>
        </p:nvCxnSpPr>
        <p:spPr>
          <a:xfrm>
            <a:off x="617712" y="2915408"/>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4459825-7887-E193-FFA5-AE7523C8D1CD}"/>
              </a:ext>
            </a:extLst>
          </p:cNvPr>
          <p:cNvCxnSpPr>
            <a:cxnSpLocks/>
            <a:stCxn id="10" idx="1"/>
          </p:cNvCxnSpPr>
          <p:nvPr/>
        </p:nvCxnSpPr>
        <p:spPr>
          <a:xfrm>
            <a:off x="617712" y="3832610"/>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FD7296DF-0C33-3D38-2FFA-F0C8EF5A6016}"/>
              </a:ext>
            </a:extLst>
          </p:cNvPr>
          <p:cNvCxnSpPr>
            <a:cxnSpLocks/>
          </p:cNvCxnSpPr>
          <p:nvPr/>
        </p:nvCxnSpPr>
        <p:spPr>
          <a:xfrm>
            <a:off x="617712" y="4741407"/>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166C25F-7488-2AC6-ADE6-16749ED4BB63}"/>
              </a:ext>
            </a:extLst>
          </p:cNvPr>
          <p:cNvCxnSpPr>
            <a:cxnSpLocks/>
          </p:cNvCxnSpPr>
          <p:nvPr/>
        </p:nvCxnSpPr>
        <p:spPr>
          <a:xfrm>
            <a:off x="617712" y="5655807"/>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258CE55-B929-2861-0475-27B4D9C8A774}"/>
              </a:ext>
            </a:extLst>
          </p:cNvPr>
          <p:cNvCxnSpPr>
            <a:endCxn id="10" idx="2"/>
          </p:cNvCxnSpPr>
          <p:nvPr/>
        </p:nvCxnSpPr>
        <p:spPr>
          <a:xfrm flipH="1">
            <a:off x="6099348"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52856F94-25B9-E752-1929-0FE195DE69EE}"/>
              </a:ext>
            </a:extLst>
          </p:cNvPr>
          <p:cNvCxnSpPr/>
          <p:nvPr/>
        </p:nvCxnSpPr>
        <p:spPr>
          <a:xfrm flipH="1">
            <a:off x="5184948"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D2DE2D5B-ACF9-3676-0AA5-A6A37BD21FA0}"/>
              </a:ext>
            </a:extLst>
          </p:cNvPr>
          <p:cNvCxnSpPr/>
          <p:nvPr/>
        </p:nvCxnSpPr>
        <p:spPr>
          <a:xfrm flipH="1">
            <a:off x="4270545"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DED8C16A-6DD3-3277-8ECA-AAE955C63967}"/>
              </a:ext>
            </a:extLst>
          </p:cNvPr>
          <p:cNvCxnSpPr/>
          <p:nvPr/>
        </p:nvCxnSpPr>
        <p:spPr>
          <a:xfrm flipH="1">
            <a:off x="3356145"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D0C647D-0147-BE82-64C5-80B5B8CCC296}"/>
              </a:ext>
            </a:extLst>
          </p:cNvPr>
          <p:cNvCxnSpPr/>
          <p:nvPr/>
        </p:nvCxnSpPr>
        <p:spPr>
          <a:xfrm flipH="1">
            <a:off x="2444127"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9013CF7-7B5F-69E9-88F4-3A25A99D2C67}"/>
              </a:ext>
            </a:extLst>
          </p:cNvPr>
          <p:cNvCxnSpPr/>
          <p:nvPr/>
        </p:nvCxnSpPr>
        <p:spPr>
          <a:xfrm flipH="1">
            <a:off x="1527342"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123A0CA-D595-1AA3-7859-9752BA2A566B}"/>
              </a:ext>
            </a:extLst>
          </p:cNvPr>
          <p:cNvCxnSpPr/>
          <p:nvPr/>
        </p:nvCxnSpPr>
        <p:spPr>
          <a:xfrm flipH="1">
            <a:off x="612941"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FDDA892-75CB-FD57-9C75-CBB6CD4237F0}"/>
              </a:ext>
            </a:extLst>
          </p:cNvPr>
          <p:cNvCxnSpPr/>
          <p:nvPr/>
        </p:nvCxnSpPr>
        <p:spPr>
          <a:xfrm flipH="1">
            <a:off x="7011366" y="200240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167810-4780-05FA-3BE2-783559A2FB96}"/>
              </a:ext>
            </a:extLst>
          </p:cNvPr>
          <p:cNvCxnSpPr>
            <a:cxnSpLocks/>
          </p:cNvCxnSpPr>
          <p:nvPr/>
        </p:nvCxnSpPr>
        <p:spPr>
          <a:xfrm flipH="1">
            <a:off x="7925763" y="2915408"/>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B90817E-1D05-E38D-AC9B-82627ED2A148}"/>
              </a:ext>
            </a:extLst>
          </p:cNvPr>
          <p:cNvCxnSpPr/>
          <p:nvPr/>
        </p:nvCxnSpPr>
        <p:spPr>
          <a:xfrm flipH="1">
            <a:off x="8837781" y="3832610"/>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674E3ACD-A030-63A9-A809-F019E53F4CB5}"/>
              </a:ext>
            </a:extLst>
          </p:cNvPr>
          <p:cNvCxnSpPr/>
          <p:nvPr/>
        </p:nvCxnSpPr>
        <p:spPr>
          <a:xfrm flipH="1">
            <a:off x="9745046" y="4744208"/>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30C557F-CD60-2EAE-D5CC-327D8C9BBD18}"/>
              </a:ext>
            </a:extLst>
          </p:cNvPr>
          <p:cNvCxnSpPr/>
          <p:nvPr/>
        </p:nvCxnSpPr>
        <p:spPr>
          <a:xfrm flipH="1">
            <a:off x="10666584" y="5655807"/>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12D05AE-0E32-311E-8BDB-0E9FBC1A79A8}"/>
              </a:ext>
            </a:extLst>
          </p:cNvPr>
          <p:cNvCxnSpPr/>
          <p:nvPr/>
        </p:nvCxnSpPr>
        <p:spPr>
          <a:xfrm flipH="1">
            <a:off x="620084" y="108660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15C9F64-070C-9708-CFD9-5B717456CF81}"/>
              </a:ext>
            </a:extLst>
          </p:cNvPr>
          <p:cNvCxnSpPr>
            <a:cxnSpLocks/>
          </p:cNvCxnSpPr>
          <p:nvPr/>
        </p:nvCxnSpPr>
        <p:spPr>
          <a:xfrm flipH="1">
            <a:off x="617702" y="1085207"/>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7741A0EB-CF2D-17EC-C041-18668A2E729A}"/>
              </a:ext>
            </a:extLst>
          </p:cNvPr>
          <p:cNvCxnSpPr/>
          <p:nvPr/>
        </p:nvCxnSpPr>
        <p:spPr>
          <a:xfrm flipH="1">
            <a:off x="620074" y="1086609"/>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619764B0-24A1-204E-7EC8-AD4ECFBCD45A}"/>
              </a:ext>
            </a:extLst>
          </p:cNvPr>
          <p:cNvCxnSpPr/>
          <p:nvPr/>
        </p:nvCxnSpPr>
        <p:spPr>
          <a:xfrm flipH="1">
            <a:off x="618893" y="1082406"/>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DCA1E89-6DAC-2099-0C0F-7CAE460869AA}"/>
              </a:ext>
            </a:extLst>
          </p:cNvPr>
          <p:cNvCxnSpPr/>
          <p:nvPr/>
        </p:nvCxnSpPr>
        <p:spPr>
          <a:xfrm flipH="1">
            <a:off x="621285" y="108941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720EA0B-02D1-67EE-4E9E-662D4406B9D0}"/>
              </a:ext>
            </a:extLst>
          </p:cNvPr>
          <p:cNvCxnSpPr/>
          <p:nvPr/>
        </p:nvCxnSpPr>
        <p:spPr>
          <a:xfrm>
            <a:off x="1074912"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F3600D4-0F43-868F-0C9E-1817B6D5D41C}"/>
              </a:ext>
            </a:extLst>
          </p:cNvPr>
          <p:cNvCxnSpPr/>
          <p:nvPr/>
        </p:nvCxnSpPr>
        <p:spPr>
          <a:xfrm>
            <a:off x="6556549"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FA4C33B1-9B2C-4D54-B094-B7995DF48A3D}"/>
              </a:ext>
            </a:extLst>
          </p:cNvPr>
          <p:cNvCxnSpPr/>
          <p:nvPr/>
        </p:nvCxnSpPr>
        <p:spPr>
          <a:xfrm>
            <a:off x="7468566"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594DE8E5-A46A-5F45-5E8D-DA05D81E0E10}"/>
              </a:ext>
            </a:extLst>
          </p:cNvPr>
          <p:cNvCxnSpPr/>
          <p:nvPr/>
        </p:nvCxnSpPr>
        <p:spPr>
          <a:xfrm>
            <a:off x="5642149"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7D326355-2D7A-27B0-1A67-9A25EA78AE4B}"/>
              </a:ext>
            </a:extLst>
          </p:cNvPr>
          <p:cNvCxnSpPr/>
          <p:nvPr/>
        </p:nvCxnSpPr>
        <p:spPr>
          <a:xfrm>
            <a:off x="3815730"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3FB786D1-ED82-4054-3D34-21AD42B0A5CB}"/>
              </a:ext>
            </a:extLst>
          </p:cNvPr>
          <p:cNvCxnSpPr/>
          <p:nvPr/>
        </p:nvCxnSpPr>
        <p:spPr>
          <a:xfrm>
            <a:off x="1988121"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C3025CA4-6B87-D376-1DB2-2101419E245B}"/>
              </a:ext>
            </a:extLst>
          </p:cNvPr>
          <p:cNvCxnSpPr/>
          <p:nvPr/>
        </p:nvCxnSpPr>
        <p:spPr>
          <a:xfrm>
            <a:off x="2902521"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4D5DB09A-4797-BB1A-319E-285E17A49AAB}"/>
              </a:ext>
            </a:extLst>
          </p:cNvPr>
          <p:cNvCxnSpPr/>
          <p:nvPr/>
        </p:nvCxnSpPr>
        <p:spPr>
          <a:xfrm>
            <a:off x="4710740" y="107036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07D77025-3490-577C-5B97-ED0B4932E36F}"/>
              </a:ext>
            </a:extLst>
          </p:cNvPr>
          <p:cNvCxnSpPr/>
          <p:nvPr/>
        </p:nvCxnSpPr>
        <p:spPr>
          <a:xfrm>
            <a:off x="8382966"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7693E7CB-C3F1-CCFA-C3D6-E05C8647B9D2}"/>
              </a:ext>
            </a:extLst>
          </p:cNvPr>
          <p:cNvCxnSpPr/>
          <p:nvPr/>
        </p:nvCxnSpPr>
        <p:spPr>
          <a:xfrm>
            <a:off x="9294984"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7D0D9455-D50F-B987-A1FD-D85D1E558FE7}"/>
              </a:ext>
            </a:extLst>
          </p:cNvPr>
          <p:cNvCxnSpPr/>
          <p:nvPr/>
        </p:nvCxnSpPr>
        <p:spPr>
          <a:xfrm>
            <a:off x="10210726"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AA5A3ECE-451B-BF02-3D55-DF59D269100B}"/>
              </a:ext>
            </a:extLst>
          </p:cNvPr>
          <p:cNvCxnSpPr/>
          <p:nvPr/>
        </p:nvCxnSpPr>
        <p:spPr>
          <a:xfrm>
            <a:off x="11121399"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AB95AE19-CCCB-D7E4-7B3F-BBBBB448C2D2}"/>
              </a:ext>
            </a:extLst>
          </p:cNvPr>
          <p:cNvCxnSpPr/>
          <p:nvPr/>
        </p:nvCxnSpPr>
        <p:spPr>
          <a:xfrm>
            <a:off x="620074" y="154590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FFA5D576-832F-AF6F-0D8C-2B9CD5DE8BF4}"/>
              </a:ext>
            </a:extLst>
          </p:cNvPr>
          <p:cNvCxnSpPr/>
          <p:nvPr/>
        </p:nvCxnSpPr>
        <p:spPr>
          <a:xfrm>
            <a:off x="612941" y="337260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DAB1D1F-EEEA-C0E6-777B-1056F1D4A83C}"/>
              </a:ext>
            </a:extLst>
          </p:cNvPr>
          <p:cNvCxnSpPr/>
          <p:nvPr/>
        </p:nvCxnSpPr>
        <p:spPr>
          <a:xfrm>
            <a:off x="612941" y="4286607"/>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5BF3E4CA-6FE6-EB9E-5C13-716D6464795E}"/>
              </a:ext>
            </a:extLst>
          </p:cNvPr>
          <p:cNvCxnSpPr/>
          <p:nvPr/>
        </p:nvCxnSpPr>
        <p:spPr>
          <a:xfrm>
            <a:off x="612941" y="245820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0945AC3-587A-E51F-1FD6-77294107664D}"/>
              </a:ext>
            </a:extLst>
          </p:cNvPr>
          <p:cNvCxnSpPr/>
          <p:nvPr/>
        </p:nvCxnSpPr>
        <p:spPr>
          <a:xfrm>
            <a:off x="612941" y="520421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FF092556-5D1D-2EDE-DA77-68AAAB365339}"/>
              </a:ext>
            </a:extLst>
          </p:cNvPr>
          <p:cNvCxnSpPr/>
          <p:nvPr/>
        </p:nvCxnSpPr>
        <p:spPr>
          <a:xfrm>
            <a:off x="620074" y="611580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5B02D025-04AB-44A1-F9AB-722BF4EA3640}"/>
              </a:ext>
            </a:extLst>
          </p:cNvPr>
          <p:cNvSpPr txBox="1"/>
          <p:nvPr/>
        </p:nvSpPr>
        <p:spPr>
          <a:xfrm>
            <a:off x="612928" y="4757340"/>
            <a:ext cx="111066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揭</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僧</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揭</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娑</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婆</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訶</a:t>
            </a:r>
          </a:p>
        </p:txBody>
      </p:sp>
      <p:sp>
        <p:nvSpPr>
          <p:cNvPr id="9" name="TextBox 8">
            <a:extLst>
              <a:ext uri="{FF2B5EF4-FFF2-40B4-BE49-F238E27FC236}">
                <a16:creationId xmlns:a16="http://schemas.microsoft.com/office/drawing/2014/main" id="{09401EE4-7FA9-60F3-5412-1727494CD45E}"/>
              </a:ext>
            </a:extLst>
          </p:cNvPr>
          <p:cNvSpPr txBox="1"/>
          <p:nvPr/>
        </p:nvSpPr>
        <p:spPr>
          <a:xfrm>
            <a:off x="620074" y="2009413"/>
            <a:ext cx="1105489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即</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說</a:t>
            </a:r>
            <a:r>
              <a:rPr kumimoji="0" lang="zh-CN" altLang="en-US" sz="54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曰  </a:t>
            </a:r>
            <a:r>
              <a:rPr kumimoji="0" lang="zh-TW" altLang="en-US" sz="5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揭</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諦</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揭</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  </a:t>
            </a:r>
          </a:p>
        </p:txBody>
      </p:sp>
      <p:sp>
        <p:nvSpPr>
          <p:cNvPr id="11" name="TextBox 10">
            <a:extLst>
              <a:ext uri="{FF2B5EF4-FFF2-40B4-BE49-F238E27FC236}">
                <a16:creationId xmlns:a16="http://schemas.microsoft.com/office/drawing/2014/main" id="{938AA760-3FC6-8937-1262-00A461C4A5FF}"/>
              </a:ext>
            </a:extLst>
          </p:cNvPr>
          <p:cNvSpPr txBox="1"/>
          <p:nvPr/>
        </p:nvSpPr>
        <p:spPr>
          <a:xfrm>
            <a:off x="620073" y="1089410"/>
            <a:ext cx="1120997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眞</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Helvetica Neue"/>
                <a:ea typeface="等线" panose="02010600030101010101"/>
                <a:cs typeface="+mn-cs"/>
              </a:rPr>
              <a:t>虚</a:t>
            </a:r>
            <a:r>
              <a:rPr kumimoji="0" lang="zh-TW" altLang="en-US" sz="25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說</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p>
        </p:txBody>
      </p:sp>
      <p:sp>
        <p:nvSpPr>
          <p:cNvPr id="21" name="TextBox 20">
            <a:extLst>
              <a:ext uri="{FF2B5EF4-FFF2-40B4-BE49-F238E27FC236}">
                <a16:creationId xmlns:a16="http://schemas.microsoft.com/office/drawing/2014/main" id="{285F6E1B-AEBD-908D-A269-121306175508}"/>
              </a:ext>
            </a:extLst>
          </p:cNvPr>
          <p:cNvSpPr txBox="1"/>
          <p:nvPr/>
        </p:nvSpPr>
        <p:spPr>
          <a:xfrm>
            <a:off x="2902521" y="76024"/>
            <a:ext cx="7547958" cy="7848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jin-shil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bur-ho go-sol 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ba-ra-mil-ta // and is true, not false. So proclaim the Prajna Paramita		27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-sol-chu-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wal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mantra, proclaim the mantra which says:			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prstClr val="black"/>
                </a:solidFill>
                <a:effectLst/>
                <a:uLnTx/>
                <a:uFillTx/>
                <a:latin typeface="Aptos" panose="02110004020202020204"/>
                <a:ea typeface="+mn-ea"/>
                <a:cs typeface="+mn-cs"/>
              </a:rPr>
              <a:t>a-je a-je ba-ra-a-je ba-ra-sung-a-je mo-ji sa-ba-ha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Mantra</a:t>
            </a:r>
          </a:p>
        </p:txBody>
      </p:sp>
      <p:sp>
        <p:nvSpPr>
          <p:cNvPr id="22" name="Rectangle 21">
            <a:extLst>
              <a:ext uri="{FF2B5EF4-FFF2-40B4-BE49-F238E27FC236}">
                <a16:creationId xmlns:a16="http://schemas.microsoft.com/office/drawing/2014/main" id="{0DBD3C3C-2C4B-8447-D511-C841770B3AFB}"/>
              </a:ext>
            </a:extLst>
          </p:cNvPr>
          <p:cNvSpPr/>
          <p:nvPr/>
        </p:nvSpPr>
        <p:spPr>
          <a:xfrm>
            <a:off x="2902522" y="73222"/>
            <a:ext cx="6842524" cy="7848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9F2A6B0F-670E-D494-787B-6193E53895B3}"/>
              </a:ext>
            </a:extLst>
          </p:cNvPr>
          <p:cNvSpPr txBox="1"/>
          <p:nvPr/>
        </p:nvSpPr>
        <p:spPr>
          <a:xfrm>
            <a:off x="11628440" y="1368853"/>
            <a:ext cx="517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27</a:t>
            </a:r>
          </a:p>
        </p:txBody>
      </p:sp>
      <p:sp>
        <p:nvSpPr>
          <p:cNvPr id="34" name="TextBox 33">
            <a:extLst>
              <a:ext uri="{FF2B5EF4-FFF2-40B4-BE49-F238E27FC236}">
                <a16:creationId xmlns:a16="http://schemas.microsoft.com/office/drawing/2014/main" id="{ACE26BB5-7E5B-DE77-B975-7080292C6A73}"/>
              </a:ext>
            </a:extLst>
          </p:cNvPr>
          <p:cNvSpPr txBox="1"/>
          <p:nvPr/>
        </p:nvSpPr>
        <p:spPr>
          <a:xfrm>
            <a:off x="11627986" y="2929802"/>
            <a:ext cx="426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28</a:t>
            </a:r>
          </a:p>
        </p:txBody>
      </p:sp>
      <p:sp>
        <p:nvSpPr>
          <p:cNvPr id="37" name="TextBox 36">
            <a:extLst>
              <a:ext uri="{FF2B5EF4-FFF2-40B4-BE49-F238E27FC236}">
                <a16:creationId xmlns:a16="http://schemas.microsoft.com/office/drawing/2014/main" id="{548774DA-DDC2-2296-7FA3-969935B3F6FE}"/>
              </a:ext>
            </a:extLst>
          </p:cNvPr>
          <p:cNvSpPr txBox="1"/>
          <p:nvPr/>
        </p:nvSpPr>
        <p:spPr>
          <a:xfrm>
            <a:off x="11575986" y="4674291"/>
            <a:ext cx="426751"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a</a:t>
            </a:r>
          </a:p>
        </p:txBody>
      </p:sp>
      <p:sp>
        <p:nvSpPr>
          <p:cNvPr id="6" name="TextBox 5">
            <a:extLst>
              <a:ext uri="{FF2B5EF4-FFF2-40B4-BE49-F238E27FC236}">
                <a16:creationId xmlns:a16="http://schemas.microsoft.com/office/drawing/2014/main" id="{FE889C95-C325-D974-B427-8A6EED46B04A}"/>
              </a:ext>
            </a:extLst>
          </p:cNvPr>
          <p:cNvSpPr txBox="1"/>
          <p:nvPr/>
        </p:nvSpPr>
        <p:spPr>
          <a:xfrm>
            <a:off x="11616466" y="3189777"/>
            <a:ext cx="42675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ptos" panose="02110004020202020204"/>
                <a:ea typeface="+mn-ea"/>
                <a:cs typeface="+mn-cs"/>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ptos" panose="0211000402020202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ptos" panose="0211000402020202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ptos" panose="0211000402020202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ptos" panose="0211000402020202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Aptos" panose="02110004020202020204"/>
                <a:ea typeface="+mn-ea"/>
                <a:cs typeface="+mn-cs"/>
              </a:rPr>
              <a:t>a</a:t>
            </a:r>
          </a:p>
        </p:txBody>
      </p:sp>
      <p:sp>
        <p:nvSpPr>
          <p:cNvPr id="2" name="Slide Number Placeholder 1">
            <a:extLst>
              <a:ext uri="{FF2B5EF4-FFF2-40B4-BE49-F238E27FC236}">
                <a16:creationId xmlns:a16="http://schemas.microsoft.com/office/drawing/2014/main" id="{8B52D0DC-4E39-E443-C554-F8AA0CD4C545}"/>
              </a:ext>
            </a:extLst>
          </p:cNvPr>
          <p:cNvSpPr>
            <a:spLocks noGrp="1"/>
          </p:cNvSpPr>
          <p:nvPr>
            <p:ph type="sldNum" sz="quarter" idx="12"/>
          </p:nvPr>
        </p:nvSpPr>
        <p:spPr>
          <a:xfrm>
            <a:off x="8621260" y="6515170"/>
            <a:ext cx="2743200" cy="365125"/>
          </a:xfrm>
        </p:spPr>
        <p:txBody>
          <a:bodyPr/>
          <a:lstStyle/>
          <a:p>
            <a:fld id="{6E2BC25A-2F4E-4FAC-9F64-674847286909}" type="slidenum">
              <a:rPr lang="en-US" smtClean="0"/>
              <a:t>19</a:t>
            </a:fld>
            <a:endParaRPr lang="en-US" dirty="0"/>
          </a:p>
        </p:txBody>
      </p:sp>
    </p:spTree>
    <p:extLst>
      <p:ext uri="{BB962C8B-B14F-4D97-AF65-F5344CB8AC3E}">
        <p14:creationId xmlns:p14="http://schemas.microsoft.com/office/powerpoint/2010/main" val="376071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A3512C-AA7E-7988-97F3-333A8AD02ABD}"/>
              </a:ext>
            </a:extLst>
          </p:cNvPr>
          <p:cNvSpPr txBox="1"/>
          <p:nvPr/>
        </p:nvSpPr>
        <p:spPr>
          <a:xfrm>
            <a:off x="151503" y="979894"/>
            <a:ext cx="11865685" cy="830997"/>
          </a:xfrm>
          <a:prstGeom prst="rect">
            <a:avLst/>
          </a:prstGeom>
          <a:noFill/>
        </p:spPr>
        <p:txBody>
          <a:bodyPr wrap="square" rtlCol="0">
            <a:spAutoFit/>
          </a:bodyPr>
          <a:lstStyle/>
          <a:p>
            <a:r>
              <a:rPr lang="en-US" sz="1600" dirty="0"/>
              <a:t>The following pages are for anyone wanting to learn how to write the Heart Sutra. Pages 5-9 show the entire Heart Sutra written out in characters you can trace over. Then on pages 11-19 each line for tracing is followed by a blank line for copying the characters.</a:t>
            </a:r>
          </a:p>
          <a:p>
            <a:endParaRPr lang="en-US" sz="1600" dirty="0"/>
          </a:p>
        </p:txBody>
      </p:sp>
      <p:pic>
        <p:nvPicPr>
          <p:cNvPr id="4" name="Picture 3">
            <a:extLst>
              <a:ext uri="{FF2B5EF4-FFF2-40B4-BE49-F238E27FC236}">
                <a16:creationId xmlns:a16="http://schemas.microsoft.com/office/drawing/2014/main" id="{F13263AB-B54D-EC23-A221-642BCABD2F2A}"/>
              </a:ext>
            </a:extLst>
          </p:cNvPr>
          <p:cNvPicPr>
            <a:picLocks noChangeAspect="1"/>
          </p:cNvPicPr>
          <p:nvPr/>
        </p:nvPicPr>
        <p:blipFill>
          <a:blip r:embed="rId3"/>
          <a:stretch>
            <a:fillRect/>
          </a:stretch>
        </p:blipFill>
        <p:spPr>
          <a:xfrm>
            <a:off x="3139398" y="1754074"/>
            <a:ext cx="8806969" cy="4814047"/>
          </a:xfrm>
          <a:prstGeom prst="rect">
            <a:avLst/>
          </a:prstGeom>
        </p:spPr>
      </p:pic>
      <p:sp>
        <p:nvSpPr>
          <p:cNvPr id="5" name="TextBox 4">
            <a:extLst>
              <a:ext uri="{FF2B5EF4-FFF2-40B4-BE49-F238E27FC236}">
                <a16:creationId xmlns:a16="http://schemas.microsoft.com/office/drawing/2014/main" id="{5CD383AB-6425-90AD-7384-6B190905C4FF}"/>
              </a:ext>
            </a:extLst>
          </p:cNvPr>
          <p:cNvSpPr txBox="1"/>
          <p:nvPr/>
        </p:nvSpPr>
        <p:spPr>
          <a:xfrm>
            <a:off x="163157" y="1710601"/>
            <a:ext cx="2976241" cy="50321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Finally, there are five blank pages (20-24) for you to write the whole Heart Sutra yourself “from scratch.”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ptos" panose="02110004020202020204"/>
              </a:rPr>
              <a:t>In order to write the characters correctly y</a:t>
            </a:r>
            <a:r>
              <a:rPr kumimoji="0" lang="en-US" sz="1600" b="0" i="0" u="none" strike="noStrike" kern="1200" cap="none" spc="0" normalizeH="0" baseline="0" noProof="0" dirty="0" err="1">
                <a:ln>
                  <a:noFill/>
                </a:ln>
                <a:solidFill>
                  <a:prstClr val="black"/>
                </a:solidFill>
                <a:effectLst/>
                <a:uLnTx/>
                <a:uFillTx/>
                <a:latin typeface="Aptos" panose="02110004020202020204"/>
                <a:ea typeface="+mn-ea"/>
                <a:cs typeface="+mn-cs"/>
              </a:rPr>
              <a:t>ou</a:t>
            </a: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 need to know the individual “strokes” that make up each character, including the direction each stroke, and the order in which they are written.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ptos" panose="02110004020202020204"/>
              </a:rPr>
              <a:t>Check out the following website to see examples of “stroke order animations” that will help you: </a:t>
            </a:r>
            <a:r>
              <a:rPr lang="en-US" sz="1600" dirty="0">
                <a:solidFill>
                  <a:prstClr val="black"/>
                </a:solidFill>
                <a:latin typeface="Aptos" panose="02110004020202020204"/>
                <a:hlinkClick r:id="rId4"/>
              </a:rPr>
              <a:t>https://www.mindisbuddha.org/writingtheox/</a:t>
            </a:r>
            <a:endParaRPr lang="en-US" sz="160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prstClr val="black"/>
              </a:solidFill>
              <a:latin typeface="Aptos" panose="02110004020202020204"/>
            </a:endParaRPr>
          </a:p>
          <a:p>
            <a:pPr lvl="0">
              <a:defRPr/>
            </a:pPr>
            <a:r>
              <a:rPr lang="en-US" sz="1100" dirty="0">
                <a:solidFill>
                  <a:prstClr val="black"/>
                </a:solidFill>
                <a:latin typeface="Aptos" panose="02110004020202020204"/>
              </a:rPr>
              <a:t>A supplement with more details, including stroke order animations, is available here: </a:t>
            </a:r>
            <a:r>
              <a:rPr lang="en-US" sz="1100" dirty="0">
                <a:hlinkClick r:id="rId5"/>
              </a:rPr>
              <a:t>https://mindisbuddha.org/sashimgyeong</a:t>
            </a:r>
            <a:endParaRPr lang="en-US" sz="1100" dirty="0">
              <a:solidFill>
                <a:prstClr val="black"/>
              </a:solidFill>
              <a:latin typeface="Aptos" panose="02110004020202020204"/>
            </a:endParaRPr>
          </a:p>
        </p:txBody>
      </p:sp>
      <p:sp>
        <p:nvSpPr>
          <p:cNvPr id="6" name="Slide Number Placeholder 5">
            <a:extLst>
              <a:ext uri="{FF2B5EF4-FFF2-40B4-BE49-F238E27FC236}">
                <a16:creationId xmlns:a16="http://schemas.microsoft.com/office/drawing/2014/main" id="{D2540111-2F49-C78D-303B-E9506459C6B3}"/>
              </a:ext>
            </a:extLst>
          </p:cNvPr>
          <p:cNvSpPr>
            <a:spLocks noGrp="1"/>
          </p:cNvSpPr>
          <p:nvPr>
            <p:ph type="sldNum" sz="quarter" idx="12"/>
          </p:nvPr>
        </p:nvSpPr>
        <p:spPr>
          <a:xfrm>
            <a:off x="8537089" y="6568121"/>
            <a:ext cx="2743200" cy="365125"/>
          </a:xfrm>
        </p:spPr>
        <p:txBody>
          <a:bodyPr/>
          <a:lstStyle/>
          <a:p>
            <a:fld id="{6E2BC25A-2F4E-4FAC-9F64-674847286909}" type="slidenum">
              <a:rPr lang="en-US" smtClean="0"/>
              <a:t>2</a:t>
            </a:fld>
            <a:endParaRPr lang="en-US" dirty="0"/>
          </a:p>
        </p:txBody>
      </p:sp>
      <p:sp>
        <p:nvSpPr>
          <p:cNvPr id="3" name="TextBox 2">
            <a:extLst>
              <a:ext uri="{FF2B5EF4-FFF2-40B4-BE49-F238E27FC236}">
                <a16:creationId xmlns:a16="http://schemas.microsoft.com/office/drawing/2014/main" id="{A4591C6E-F82D-C001-D8D9-6018CD01D26A}"/>
              </a:ext>
            </a:extLst>
          </p:cNvPr>
          <p:cNvSpPr txBox="1"/>
          <p:nvPr/>
        </p:nvSpPr>
        <p:spPr>
          <a:xfrm>
            <a:off x="290456" y="123470"/>
            <a:ext cx="11360076" cy="769441"/>
          </a:xfrm>
          <a:prstGeom prst="rect">
            <a:avLst/>
          </a:prstGeom>
          <a:noFill/>
        </p:spPr>
        <p:txBody>
          <a:bodyPr wrap="square" rtlCol="0">
            <a:spAutoFit/>
          </a:bodyPr>
          <a:lstStyle/>
          <a:p>
            <a:pPr algn="ctr"/>
            <a:r>
              <a:rPr lang="en-US" sz="3200" b="1" dirty="0"/>
              <a:t>A Little Guide Book for learning how to write the Heart Sutra</a:t>
            </a:r>
          </a:p>
          <a:p>
            <a:pPr algn="ctr"/>
            <a:r>
              <a:rPr lang="en-US" sz="1200" dirty="0"/>
              <a:t>For more details see the supplement here:  </a:t>
            </a:r>
            <a:r>
              <a:rPr lang="en-US" sz="1200" dirty="0">
                <a:hlinkClick r:id="rId5"/>
              </a:rPr>
              <a:t>https://mindisbuddha.org/sashimgyeong</a:t>
            </a:r>
            <a:endParaRPr lang="en-US" sz="1200" dirty="0"/>
          </a:p>
        </p:txBody>
      </p:sp>
    </p:spTree>
    <p:extLst>
      <p:ext uri="{BB962C8B-B14F-4D97-AF65-F5344CB8AC3E}">
        <p14:creationId xmlns:p14="http://schemas.microsoft.com/office/powerpoint/2010/main" val="3103519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B84CDA11-9A60-F034-934C-DC7AFFE334D5}"/>
              </a:ext>
            </a:extLst>
          </p:cNvPr>
          <p:cNvGraphicFramePr>
            <a:graphicFrameLocks noGrp="1"/>
          </p:cNvGraphicFramePr>
          <p:nvPr/>
        </p:nvGraphicFramePr>
        <p:xfrm>
          <a:off x="619124" y="704850"/>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102EFF2F-EC6E-42C1-9E4B-B1B5ED476A3A}"/>
              </a:ext>
            </a:extLst>
          </p:cNvPr>
          <p:cNvCxnSpPr>
            <a:endCxn id="10" idx="2"/>
          </p:cNvCxnSpPr>
          <p:nvPr/>
        </p:nvCxnSpPr>
        <p:spPr>
          <a:xfrm>
            <a:off x="6191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A69C28E-C8AF-D13D-49E1-D6196F36EAA3}"/>
              </a:ext>
            </a:extLst>
          </p:cNvPr>
          <p:cNvCxnSpPr/>
          <p:nvPr/>
        </p:nvCxnSpPr>
        <p:spPr>
          <a:xfrm>
            <a:off x="15335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BFB4833-30B8-715D-844A-C96E5C0330D1}"/>
              </a:ext>
            </a:extLst>
          </p:cNvPr>
          <p:cNvCxnSpPr/>
          <p:nvPr/>
        </p:nvCxnSpPr>
        <p:spPr>
          <a:xfrm>
            <a:off x="24479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2FF5C09-BC14-BCF5-38AE-538B57C1DB97}"/>
              </a:ext>
            </a:extLst>
          </p:cNvPr>
          <p:cNvCxnSpPr>
            <a:cxnSpLocks/>
          </p:cNvCxnSpPr>
          <p:nvPr/>
        </p:nvCxnSpPr>
        <p:spPr>
          <a:xfrm>
            <a:off x="33599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68BBA9-25AF-DD29-83A6-61CCA52FD7D6}"/>
              </a:ext>
            </a:extLst>
          </p:cNvPr>
          <p:cNvCxnSpPr>
            <a:cxnSpLocks/>
          </p:cNvCxnSpPr>
          <p:nvPr/>
        </p:nvCxnSpPr>
        <p:spPr>
          <a:xfrm>
            <a:off x="4274342" y="704850"/>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2F968E6-18DC-E25D-0DC0-6994982AE480}"/>
              </a:ext>
            </a:extLst>
          </p:cNvPr>
          <p:cNvCxnSpPr/>
          <p:nvPr/>
        </p:nvCxnSpPr>
        <p:spPr>
          <a:xfrm>
            <a:off x="51887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43F189F-F08A-C8A2-1A7B-B93C2FBE091A}"/>
              </a:ext>
            </a:extLst>
          </p:cNvPr>
          <p:cNvCxnSpPr>
            <a:cxnSpLocks/>
            <a:stCxn id="10" idx="0"/>
          </p:cNvCxnSpPr>
          <p:nvPr/>
        </p:nvCxnSpPr>
        <p:spPr>
          <a:xfrm>
            <a:off x="6100760"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984FE0-E8AD-9179-E7B6-0BCA269A8099}"/>
              </a:ext>
            </a:extLst>
          </p:cNvPr>
          <p:cNvCxnSpPr>
            <a:cxnSpLocks/>
          </p:cNvCxnSpPr>
          <p:nvPr/>
        </p:nvCxnSpPr>
        <p:spPr>
          <a:xfrm>
            <a:off x="7012778" y="704850"/>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3BECBE7-5D05-ADFE-8B08-353CDA6A0FBD}"/>
              </a:ext>
            </a:extLst>
          </p:cNvPr>
          <p:cNvCxnSpPr>
            <a:cxnSpLocks/>
          </p:cNvCxnSpPr>
          <p:nvPr/>
        </p:nvCxnSpPr>
        <p:spPr>
          <a:xfrm>
            <a:off x="7924790" y="704850"/>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478E8EF-91CE-E76A-CD23-95A3B3FCDEBE}"/>
              </a:ext>
            </a:extLst>
          </p:cNvPr>
          <p:cNvCxnSpPr>
            <a:cxnSpLocks/>
            <a:endCxn id="10" idx="3"/>
          </p:cNvCxnSpPr>
          <p:nvPr/>
        </p:nvCxnSpPr>
        <p:spPr>
          <a:xfrm>
            <a:off x="8843960" y="704850"/>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5903CCA-946D-AD96-39D1-040EB1CDCA32}"/>
              </a:ext>
            </a:extLst>
          </p:cNvPr>
          <p:cNvCxnSpPr>
            <a:cxnSpLocks/>
          </p:cNvCxnSpPr>
          <p:nvPr/>
        </p:nvCxnSpPr>
        <p:spPr>
          <a:xfrm>
            <a:off x="9755978" y="704850"/>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A56A868-699D-734D-AF4B-A114343387D4}"/>
              </a:ext>
            </a:extLst>
          </p:cNvPr>
          <p:cNvCxnSpPr/>
          <p:nvPr/>
        </p:nvCxnSpPr>
        <p:spPr>
          <a:xfrm>
            <a:off x="10670378" y="704850"/>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812298D-347A-B80D-A245-2C98055CD62B}"/>
              </a:ext>
            </a:extLst>
          </p:cNvPr>
          <p:cNvCxnSpPr>
            <a:cxnSpLocks/>
          </p:cNvCxnSpPr>
          <p:nvPr/>
        </p:nvCxnSpPr>
        <p:spPr>
          <a:xfrm>
            <a:off x="619124" y="1617849"/>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14571FD-4B8B-EF7A-2E4C-284DDBE10AE0}"/>
              </a:ext>
            </a:extLst>
          </p:cNvPr>
          <p:cNvCxnSpPr/>
          <p:nvPr/>
        </p:nvCxnSpPr>
        <p:spPr>
          <a:xfrm>
            <a:off x="619124" y="2530848"/>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9C32D3E-5626-D34E-4C90-78724F0F46BF}"/>
              </a:ext>
            </a:extLst>
          </p:cNvPr>
          <p:cNvCxnSpPr>
            <a:cxnSpLocks/>
            <a:stCxn id="10" idx="1"/>
          </p:cNvCxnSpPr>
          <p:nvPr/>
        </p:nvCxnSpPr>
        <p:spPr>
          <a:xfrm>
            <a:off x="619124" y="3448050"/>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5E67C50D-8800-24F4-C1C7-7A2E4D50C34C}"/>
              </a:ext>
            </a:extLst>
          </p:cNvPr>
          <p:cNvCxnSpPr>
            <a:cxnSpLocks/>
          </p:cNvCxnSpPr>
          <p:nvPr/>
        </p:nvCxnSpPr>
        <p:spPr>
          <a:xfrm>
            <a:off x="619124" y="4356847"/>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9D093AC-0788-8FA5-A2EE-322B110CC82C}"/>
              </a:ext>
            </a:extLst>
          </p:cNvPr>
          <p:cNvCxnSpPr>
            <a:cxnSpLocks/>
          </p:cNvCxnSpPr>
          <p:nvPr/>
        </p:nvCxnSpPr>
        <p:spPr>
          <a:xfrm>
            <a:off x="619124" y="5271247"/>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EDA0F48-3949-E40C-8B0A-13DB7484D663}"/>
              </a:ext>
            </a:extLst>
          </p:cNvPr>
          <p:cNvCxnSpPr>
            <a:endCxn id="10" idx="2"/>
          </p:cNvCxnSpPr>
          <p:nvPr/>
        </p:nvCxnSpPr>
        <p:spPr>
          <a:xfrm flipH="1">
            <a:off x="61007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6AC002B-04A9-AB06-C1BF-E075027F3F4C}"/>
              </a:ext>
            </a:extLst>
          </p:cNvPr>
          <p:cNvCxnSpPr/>
          <p:nvPr/>
        </p:nvCxnSpPr>
        <p:spPr>
          <a:xfrm flipH="1">
            <a:off x="51863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4DA7AD3F-8527-E49B-8C04-A6F35132C22B}"/>
              </a:ext>
            </a:extLst>
          </p:cNvPr>
          <p:cNvCxnSpPr/>
          <p:nvPr/>
        </p:nvCxnSpPr>
        <p:spPr>
          <a:xfrm flipH="1">
            <a:off x="42719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8496A6C-01F6-AE12-FBCA-2DCA93C585BF}"/>
              </a:ext>
            </a:extLst>
          </p:cNvPr>
          <p:cNvCxnSpPr/>
          <p:nvPr/>
        </p:nvCxnSpPr>
        <p:spPr>
          <a:xfrm flipH="1">
            <a:off x="33575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3153F59-21CA-A79C-9B55-7C4A4C4D78DD}"/>
              </a:ext>
            </a:extLst>
          </p:cNvPr>
          <p:cNvCxnSpPr/>
          <p:nvPr/>
        </p:nvCxnSpPr>
        <p:spPr>
          <a:xfrm flipH="1">
            <a:off x="2445539"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BC3D351-1046-550D-E2B1-52E3360069D1}"/>
              </a:ext>
            </a:extLst>
          </p:cNvPr>
          <p:cNvCxnSpPr/>
          <p:nvPr/>
        </p:nvCxnSpPr>
        <p:spPr>
          <a:xfrm flipH="1">
            <a:off x="1528754"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CEBA9DC1-B258-F74E-E1BC-6416D42817C9}"/>
              </a:ext>
            </a:extLst>
          </p:cNvPr>
          <p:cNvCxnSpPr/>
          <p:nvPr/>
        </p:nvCxnSpPr>
        <p:spPr>
          <a:xfrm flipH="1">
            <a:off x="614353"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407B0929-5F59-EE09-ADFC-07096D9466C4}"/>
              </a:ext>
            </a:extLst>
          </p:cNvPr>
          <p:cNvCxnSpPr/>
          <p:nvPr/>
        </p:nvCxnSpPr>
        <p:spPr>
          <a:xfrm flipH="1">
            <a:off x="7012778" y="16178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C3037171-F73A-C2A8-40EB-DFDD61D840AB}"/>
              </a:ext>
            </a:extLst>
          </p:cNvPr>
          <p:cNvCxnSpPr>
            <a:cxnSpLocks/>
          </p:cNvCxnSpPr>
          <p:nvPr/>
        </p:nvCxnSpPr>
        <p:spPr>
          <a:xfrm flipH="1">
            <a:off x="7927175" y="2530848"/>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0A0902A-B996-8A0A-801B-28D762D87A03}"/>
              </a:ext>
            </a:extLst>
          </p:cNvPr>
          <p:cNvCxnSpPr/>
          <p:nvPr/>
        </p:nvCxnSpPr>
        <p:spPr>
          <a:xfrm flipH="1">
            <a:off x="8839193" y="3448050"/>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2D29B66F-A5E7-256A-E030-4F26A9054BD5}"/>
              </a:ext>
            </a:extLst>
          </p:cNvPr>
          <p:cNvCxnSpPr/>
          <p:nvPr/>
        </p:nvCxnSpPr>
        <p:spPr>
          <a:xfrm flipH="1">
            <a:off x="9746458" y="4359648"/>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86E62C57-91CE-F3CF-E1CA-CA0C8A24BE27}"/>
              </a:ext>
            </a:extLst>
          </p:cNvPr>
          <p:cNvCxnSpPr/>
          <p:nvPr/>
        </p:nvCxnSpPr>
        <p:spPr>
          <a:xfrm flipH="1">
            <a:off x="10667996" y="5271247"/>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0D3A4FE-1FFC-FF9A-3CB6-6B03468F28F6}"/>
              </a:ext>
            </a:extLst>
          </p:cNvPr>
          <p:cNvCxnSpPr/>
          <p:nvPr/>
        </p:nvCxnSpPr>
        <p:spPr>
          <a:xfrm flipH="1">
            <a:off x="621496" y="7020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EB549ED-8253-1877-819C-276F51CB9BBB}"/>
              </a:ext>
            </a:extLst>
          </p:cNvPr>
          <p:cNvCxnSpPr>
            <a:cxnSpLocks/>
          </p:cNvCxnSpPr>
          <p:nvPr/>
        </p:nvCxnSpPr>
        <p:spPr>
          <a:xfrm flipH="1">
            <a:off x="619114" y="700647"/>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C75DB57-E018-15DE-15F5-10DCCBFD402E}"/>
              </a:ext>
            </a:extLst>
          </p:cNvPr>
          <p:cNvCxnSpPr/>
          <p:nvPr/>
        </p:nvCxnSpPr>
        <p:spPr>
          <a:xfrm flipH="1">
            <a:off x="621486" y="702049"/>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DE5CD13-BD73-BC50-A958-46DEE98CF44E}"/>
              </a:ext>
            </a:extLst>
          </p:cNvPr>
          <p:cNvCxnSpPr/>
          <p:nvPr/>
        </p:nvCxnSpPr>
        <p:spPr>
          <a:xfrm flipH="1">
            <a:off x="620305" y="697846"/>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CE5352F-3CCF-6428-3AFE-5741349DCE85}"/>
              </a:ext>
            </a:extLst>
          </p:cNvPr>
          <p:cNvCxnSpPr/>
          <p:nvPr/>
        </p:nvCxnSpPr>
        <p:spPr>
          <a:xfrm flipH="1">
            <a:off x="622697" y="70485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D2F122F-671F-0561-A093-E89B3AE7239A}"/>
              </a:ext>
            </a:extLst>
          </p:cNvPr>
          <p:cNvCxnSpPr/>
          <p:nvPr/>
        </p:nvCxnSpPr>
        <p:spPr>
          <a:xfrm>
            <a:off x="1076324"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3E8A09A7-D340-637A-AB6F-EF41732895C4}"/>
              </a:ext>
            </a:extLst>
          </p:cNvPr>
          <p:cNvCxnSpPr/>
          <p:nvPr/>
        </p:nvCxnSpPr>
        <p:spPr>
          <a:xfrm>
            <a:off x="65579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5E463AE-0E16-2046-07D6-F7610626B4D7}"/>
              </a:ext>
            </a:extLst>
          </p:cNvPr>
          <p:cNvCxnSpPr/>
          <p:nvPr/>
        </p:nvCxnSpPr>
        <p:spPr>
          <a:xfrm>
            <a:off x="74699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B726CDC0-F0C3-7D7F-A7DB-A891A8EDF0B9}"/>
              </a:ext>
            </a:extLst>
          </p:cNvPr>
          <p:cNvCxnSpPr/>
          <p:nvPr/>
        </p:nvCxnSpPr>
        <p:spPr>
          <a:xfrm>
            <a:off x="56435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5FEAAA26-1656-3E92-8AF1-169578392C1C}"/>
              </a:ext>
            </a:extLst>
          </p:cNvPr>
          <p:cNvCxnSpPr/>
          <p:nvPr/>
        </p:nvCxnSpPr>
        <p:spPr>
          <a:xfrm>
            <a:off x="3817142"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430B68C-7E6F-694E-3100-6980E2F10562}"/>
              </a:ext>
            </a:extLst>
          </p:cNvPr>
          <p:cNvCxnSpPr/>
          <p:nvPr/>
        </p:nvCxnSpPr>
        <p:spPr>
          <a:xfrm>
            <a:off x="19895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44DB41B5-6D04-751D-E265-0D5382AAA644}"/>
              </a:ext>
            </a:extLst>
          </p:cNvPr>
          <p:cNvCxnSpPr/>
          <p:nvPr/>
        </p:nvCxnSpPr>
        <p:spPr>
          <a:xfrm>
            <a:off x="29039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D03133C2-9500-16BD-E3B0-A71BD6EF361B}"/>
              </a:ext>
            </a:extLst>
          </p:cNvPr>
          <p:cNvCxnSpPr/>
          <p:nvPr/>
        </p:nvCxnSpPr>
        <p:spPr>
          <a:xfrm>
            <a:off x="4712152" y="68580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A9ED2E94-9E95-4D3C-6725-86A3631D6225}"/>
              </a:ext>
            </a:extLst>
          </p:cNvPr>
          <p:cNvCxnSpPr/>
          <p:nvPr/>
        </p:nvCxnSpPr>
        <p:spPr>
          <a:xfrm>
            <a:off x="83843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627F1B6E-FB26-7472-E3C8-02122FF59F80}"/>
              </a:ext>
            </a:extLst>
          </p:cNvPr>
          <p:cNvCxnSpPr/>
          <p:nvPr/>
        </p:nvCxnSpPr>
        <p:spPr>
          <a:xfrm>
            <a:off x="9296396"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3C8E4FAA-061B-5DBB-9847-DC97A6FD6025}"/>
              </a:ext>
            </a:extLst>
          </p:cNvPr>
          <p:cNvCxnSpPr/>
          <p:nvPr/>
        </p:nvCxnSpPr>
        <p:spPr>
          <a:xfrm>
            <a:off x="10212138"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B40DD5D-3666-69C1-C1C2-546AFB7389AC}"/>
              </a:ext>
            </a:extLst>
          </p:cNvPr>
          <p:cNvCxnSpPr/>
          <p:nvPr/>
        </p:nvCxnSpPr>
        <p:spPr>
          <a:xfrm>
            <a:off x="11122811"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DB314168-A9E5-798A-10F0-61E15EF891EB}"/>
              </a:ext>
            </a:extLst>
          </p:cNvPr>
          <p:cNvCxnSpPr/>
          <p:nvPr/>
        </p:nvCxnSpPr>
        <p:spPr>
          <a:xfrm>
            <a:off x="621486" y="11613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C348342C-8BFB-71BF-C096-1854AE792050}"/>
              </a:ext>
            </a:extLst>
          </p:cNvPr>
          <p:cNvCxnSpPr/>
          <p:nvPr/>
        </p:nvCxnSpPr>
        <p:spPr>
          <a:xfrm>
            <a:off x="614353" y="29880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2FC5600-BD74-628B-0C34-4849187DF1DF}"/>
              </a:ext>
            </a:extLst>
          </p:cNvPr>
          <p:cNvCxnSpPr/>
          <p:nvPr/>
        </p:nvCxnSpPr>
        <p:spPr>
          <a:xfrm>
            <a:off x="614353" y="3902047"/>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6F7388DB-549C-ED1B-B37D-A07C87BB3D48}"/>
              </a:ext>
            </a:extLst>
          </p:cNvPr>
          <p:cNvCxnSpPr/>
          <p:nvPr/>
        </p:nvCxnSpPr>
        <p:spPr>
          <a:xfrm>
            <a:off x="614353" y="20736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1A3CD67F-05D0-FF05-0B7E-697C9DACF7B7}"/>
              </a:ext>
            </a:extLst>
          </p:cNvPr>
          <p:cNvCxnSpPr/>
          <p:nvPr/>
        </p:nvCxnSpPr>
        <p:spPr>
          <a:xfrm>
            <a:off x="614353" y="481965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B55F699-B5F6-BDC0-795F-68EFE2D66139}"/>
              </a:ext>
            </a:extLst>
          </p:cNvPr>
          <p:cNvCxnSpPr/>
          <p:nvPr/>
        </p:nvCxnSpPr>
        <p:spPr>
          <a:xfrm>
            <a:off x="621486" y="57312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21FDC3C8-291E-F4C2-B20F-A059895D5821}"/>
              </a:ext>
            </a:extLst>
          </p:cNvPr>
          <p:cNvSpPr txBox="1"/>
          <p:nvPr/>
        </p:nvSpPr>
        <p:spPr>
          <a:xfrm>
            <a:off x="801511" y="101600"/>
            <a:ext cx="10622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Blank Hanja grid</a:t>
            </a:r>
          </a:p>
        </p:txBody>
      </p:sp>
      <p:sp>
        <p:nvSpPr>
          <p:cNvPr id="2" name="Slide Number Placeholder 1">
            <a:extLst>
              <a:ext uri="{FF2B5EF4-FFF2-40B4-BE49-F238E27FC236}">
                <a16:creationId xmlns:a16="http://schemas.microsoft.com/office/drawing/2014/main" id="{A8E714AD-F125-7BD4-DB58-253663929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BC25A-2F4E-4FAC-9F64-674847286909}"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455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39B95-6F66-7EF7-D81B-9EAEA5F9A9D3}"/>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01C302B-49B2-A3A2-02AC-85CED2C59A11}"/>
              </a:ext>
            </a:extLst>
          </p:cNvPr>
          <p:cNvGraphicFramePr>
            <a:graphicFrameLocks noGrp="1"/>
          </p:cNvGraphicFramePr>
          <p:nvPr/>
        </p:nvGraphicFramePr>
        <p:xfrm>
          <a:off x="619124" y="704850"/>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87FEDD5E-5317-298E-992A-8D6316E75386}"/>
              </a:ext>
            </a:extLst>
          </p:cNvPr>
          <p:cNvCxnSpPr>
            <a:endCxn id="10" idx="2"/>
          </p:cNvCxnSpPr>
          <p:nvPr/>
        </p:nvCxnSpPr>
        <p:spPr>
          <a:xfrm>
            <a:off x="6191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D9CC8F6-47A9-3CF0-2359-594767A5141D}"/>
              </a:ext>
            </a:extLst>
          </p:cNvPr>
          <p:cNvCxnSpPr/>
          <p:nvPr/>
        </p:nvCxnSpPr>
        <p:spPr>
          <a:xfrm>
            <a:off x="15335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E878BE9-ECA0-1101-0C65-B02F633B5584}"/>
              </a:ext>
            </a:extLst>
          </p:cNvPr>
          <p:cNvCxnSpPr/>
          <p:nvPr/>
        </p:nvCxnSpPr>
        <p:spPr>
          <a:xfrm>
            <a:off x="24479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7EAEC4E-E1B4-7AF4-5226-C674A95E265E}"/>
              </a:ext>
            </a:extLst>
          </p:cNvPr>
          <p:cNvCxnSpPr>
            <a:cxnSpLocks/>
          </p:cNvCxnSpPr>
          <p:nvPr/>
        </p:nvCxnSpPr>
        <p:spPr>
          <a:xfrm>
            <a:off x="33599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F2A8DB8-2536-10B6-408B-94A062660C4A}"/>
              </a:ext>
            </a:extLst>
          </p:cNvPr>
          <p:cNvCxnSpPr>
            <a:cxnSpLocks/>
          </p:cNvCxnSpPr>
          <p:nvPr/>
        </p:nvCxnSpPr>
        <p:spPr>
          <a:xfrm>
            <a:off x="4274342" y="704850"/>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3580AC-C1F9-2D55-6A1A-9D0C0B75343F}"/>
              </a:ext>
            </a:extLst>
          </p:cNvPr>
          <p:cNvCxnSpPr/>
          <p:nvPr/>
        </p:nvCxnSpPr>
        <p:spPr>
          <a:xfrm>
            <a:off x="51887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0DD586C-1D99-F30C-46F9-CEC7768F4747}"/>
              </a:ext>
            </a:extLst>
          </p:cNvPr>
          <p:cNvCxnSpPr>
            <a:cxnSpLocks/>
            <a:stCxn id="10" idx="0"/>
          </p:cNvCxnSpPr>
          <p:nvPr/>
        </p:nvCxnSpPr>
        <p:spPr>
          <a:xfrm>
            <a:off x="6100760"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993CEDF-E957-C366-AB98-ECB0B773E76A}"/>
              </a:ext>
            </a:extLst>
          </p:cNvPr>
          <p:cNvCxnSpPr>
            <a:cxnSpLocks/>
          </p:cNvCxnSpPr>
          <p:nvPr/>
        </p:nvCxnSpPr>
        <p:spPr>
          <a:xfrm>
            <a:off x="7012778" y="704850"/>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ACF3E2A-6420-C66B-7D8C-DF1C45B4E5C5}"/>
              </a:ext>
            </a:extLst>
          </p:cNvPr>
          <p:cNvCxnSpPr>
            <a:cxnSpLocks/>
          </p:cNvCxnSpPr>
          <p:nvPr/>
        </p:nvCxnSpPr>
        <p:spPr>
          <a:xfrm>
            <a:off x="7924790" y="704850"/>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ABD76FC-9F2A-FB5A-6F30-5B8927D7B4D1}"/>
              </a:ext>
            </a:extLst>
          </p:cNvPr>
          <p:cNvCxnSpPr>
            <a:cxnSpLocks/>
            <a:endCxn id="10" idx="3"/>
          </p:cNvCxnSpPr>
          <p:nvPr/>
        </p:nvCxnSpPr>
        <p:spPr>
          <a:xfrm>
            <a:off x="8843960" y="704850"/>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2B2B02A-B94A-E11D-F680-D6D97D9E0D1E}"/>
              </a:ext>
            </a:extLst>
          </p:cNvPr>
          <p:cNvCxnSpPr>
            <a:cxnSpLocks/>
          </p:cNvCxnSpPr>
          <p:nvPr/>
        </p:nvCxnSpPr>
        <p:spPr>
          <a:xfrm>
            <a:off x="9755978" y="704850"/>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F98A396-BBCE-1D41-E96C-51EBF764755A}"/>
              </a:ext>
            </a:extLst>
          </p:cNvPr>
          <p:cNvCxnSpPr/>
          <p:nvPr/>
        </p:nvCxnSpPr>
        <p:spPr>
          <a:xfrm>
            <a:off x="10670378" y="704850"/>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DAF3793-A6ED-1A36-F4D8-64C68029825A}"/>
              </a:ext>
            </a:extLst>
          </p:cNvPr>
          <p:cNvCxnSpPr>
            <a:cxnSpLocks/>
          </p:cNvCxnSpPr>
          <p:nvPr/>
        </p:nvCxnSpPr>
        <p:spPr>
          <a:xfrm>
            <a:off x="619124" y="1617849"/>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FB5AE54-E431-CB03-727D-2F4114420D01}"/>
              </a:ext>
            </a:extLst>
          </p:cNvPr>
          <p:cNvCxnSpPr/>
          <p:nvPr/>
        </p:nvCxnSpPr>
        <p:spPr>
          <a:xfrm>
            <a:off x="619124" y="2530848"/>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E0C6A38-AE5C-768E-1A8D-DD17DD2C89C9}"/>
              </a:ext>
            </a:extLst>
          </p:cNvPr>
          <p:cNvCxnSpPr>
            <a:cxnSpLocks/>
            <a:stCxn id="10" idx="1"/>
          </p:cNvCxnSpPr>
          <p:nvPr/>
        </p:nvCxnSpPr>
        <p:spPr>
          <a:xfrm>
            <a:off x="619124" y="3448050"/>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307E50A-545F-1804-4D67-C0D56F1CFAD2}"/>
              </a:ext>
            </a:extLst>
          </p:cNvPr>
          <p:cNvCxnSpPr>
            <a:cxnSpLocks/>
          </p:cNvCxnSpPr>
          <p:nvPr/>
        </p:nvCxnSpPr>
        <p:spPr>
          <a:xfrm>
            <a:off x="619124" y="4356847"/>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FC007801-719C-8033-42F7-62657A212236}"/>
              </a:ext>
            </a:extLst>
          </p:cNvPr>
          <p:cNvCxnSpPr>
            <a:cxnSpLocks/>
          </p:cNvCxnSpPr>
          <p:nvPr/>
        </p:nvCxnSpPr>
        <p:spPr>
          <a:xfrm>
            <a:off x="619124" y="5271247"/>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26E5035C-58EE-4A89-8A0B-0F00A1CDE6FD}"/>
              </a:ext>
            </a:extLst>
          </p:cNvPr>
          <p:cNvCxnSpPr>
            <a:endCxn id="10" idx="2"/>
          </p:cNvCxnSpPr>
          <p:nvPr/>
        </p:nvCxnSpPr>
        <p:spPr>
          <a:xfrm flipH="1">
            <a:off x="61007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B3153993-B92B-D75E-5A52-A7AA43D63004}"/>
              </a:ext>
            </a:extLst>
          </p:cNvPr>
          <p:cNvCxnSpPr/>
          <p:nvPr/>
        </p:nvCxnSpPr>
        <p:spPr>
          <a:xfrm flipH="1">
            <a:off x="51863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22335FD-633E-1D8F-98D3-47F69DB7ECE8}"/>
              </a:ext>
            </a:extLst>
          </p:cNvPr>
          <p:cNvCxnSpPr/>
          <p:nvPr/>
        </p:nvCxnSpPr>
        <p:spPr>
          <a:xfrm flipH="1">
            <a:off x="42719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8B07C5FC-D79D-4F53-C43A-82670F5A062E}"/>
              </a:ext>
            </a:extLst>
          </p:cNvPr>
          <p:cNvCxnSpPr/>
          <p:nvPr/>
        </p:nvCxnSpPr>
        <p:spPr>
          <a:xfrm flipH="1">
            <a:off x="33575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E32CCB6-3BC2-C75A-A389-980D2E54ACF5}"/>
              </a:ext>
            </a:extLst>
          </p:cNvPr>
          <p:cNvCxnSpPr/>
          <p:nvPr/>
        </p:nvCxnSpPr>
        <p:spPr>
          <a:xfrm flipH="1">
            <a:off x="2445539"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6B3B75F-E749-6EE1-38B0-D3AA634696AF}"/>
              </a:ext>
            </a:extLst>
          </p:cNvPr>
          <p:cNvCxnSpPr/>
          <p:nvPr/>
        </p:nvCxnSpPr>
        <p:spPr>
          <a:xfrm flipH="1">
            <a:off x="1528754"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B28A632-D207-4C80-D83C-B1391EEFB93A}"/>
              </a:ext>
            </a:extLst>
          </p:cNvPr>
          <p:cNvCxnSpPr/>
          <p:nvPr/>
        </p:nvCxnSpPr>
        <p:spPr>
          <a:xfrm flipH="1">
            <a:off x="614353"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5BBBBEA-77B4-2372-DF53-6C40FA118199}"/>
              </a:ext>
            </a:extLst>
          </p:cNvPr>
          <p:cNvCxnSpPr/>
          <p:nvPr/>
        </p:nvCxnSpPr>
        <p:spPr>
          <a:xfrm flipH="1">
            <a:off x="7012778" y="16178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5C5CC27-3EB1-F966-EB42-341AAC66BCE9}"/>
              </a:ext>
            </a:extLst>
          </p:cNvPr>
          <p:cNvCxnSpPr>
            <a:cxnSpLocks/>
          </p:cNvCxnSpPr>
          <p:nvPr/>
        </p:nvCxnSpPr>
        <p:spPr>
          <a:xfrm flipH="1">
            <a:off x="7927175" y="2530848"/>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4632AAF-CA6A-C52D-712E-E0BD5EEB485F}"/>
              </a:ext>
            </a:extLst>
          </p:cNvPr>
          <p:cNvCxnSpPr/>
          <p:nvPr/>
        </p:nvCxnSpPr>
        <p:spPr>
          <a:xfrm flipH="1">
            <a:off x="8839193" y="3448050"/>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B3ADCF04-3F1F-1FBD-489C-265B9CFEB5F8}"/>
              </a:ext>
            </a:extLst>
          </p:cNvPr>
          <p:cNvCxnSpPr/>
          <p:nvPr/>
        </p:nvCxnSpPr>
        <p:spPr>
          <a:xfrm flipH="1">
            <a:off x="9746458" y="4359648"/>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EA001D4-1FE1-FEC2-849E-CDCE3CA1F745}"/>
              </a:ext>
            </a:extLst>
          </p:cNvPr>
          <p:cNvCxnSpPr/>
          <p:nvPr/>
        </p:nvCxnSpPr>
        <p:spPr>
          <a:xfrm flipH="1">
            <a:off x="10667996" y="5271247"/>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97FA9957-448C-3ACB-F840-E003C05F72D2}"/>
              </a:ext>
            </a:extLst>
          </p:cNvPr>
          <p:cNvCxnSpPr/>
          <p:nvPr/>
        </p:nvCxnSpPr>
        <p:spPr>
          <a:xfrm flipH="1">
            <a:off x="621496" y="7020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8A5964B-C12D-0CA0-B61B-F5AC2F3F1E15}"/>
              </a:ext>
            </a:extLst>
          </p:cNvPr>
          <p:cNvCxnSpPr>
            <a:cxnSpLocks/>
          </p:cNvCxnSpPr>
          <p:nvPr/>
        </p:nvCxnSpPr>
        <p:spPr>
          <a:xfrm flipH="1">
            <a:off x="619114" y="700647"/>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0C0D0617-CE3E-3A33-A11B-D00851498D83}"/>
              </a:ext>
            </a:extLst>
          </p:cNvPr>
          <p:cNvCxnSpPr/>
          <p:nvPr/>
        </p:nvCxnSpPr>
        <p:spPr>
          <a:xfrm flipH="1">
            <a:off x="621486" y="702049"/>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958E2D13-C8B4-60FE-CD67-B22D2FF520EB}"/>
              </a:ext>
            </a:extLst>
          </p:cNvPr>
          <p:cNvCxnSpPr/>
          <p:nvPr/>
        </p:nvCxnSpPr>
        <p:spPr>
          <a:xfrm flipH="1">
            <a:off x="620305" y="697846"/>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797D2C53-A4BA-C08B-110B-F2CF13A4EF9C}"/>
              </a:ext>
            </a:extLst>
          </p:cNvPr>
          <p:cNvCxnSpPr/>
          <p:nvPr/>
        </p:nvCxnSpPr>
        <p:spPr>
          <a:xfrm flipH="1">
            <a:off x="622697" y="70485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AACC887-2BE2-8249-AC6C-A57E984B2735}"/>
              </a:ext>
            </a:extLst>
          </p:cNvPr>
          <p:cNvCxnSpPr/>
          <p:nvPr/>
        </p:nvCxnSpPr>
        <p:spPr>
          <a:xfrm>
            <a:off x="1076324"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1694F3F8-42FA-75D2-1B30-306AB5D552A1}"/>
              </a:ext>
            </a:extLst>
          </p:cNvPr>
          <p:cNvCxnSpPr/>
          <p:nvPr/>
        </p:nvCxnSpPr>
        <p:spPr>
          <a:xfrm>
            <a:off x="65579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86025056-572C-E377-A46C-A4D995A735EE}"/>
              </a:ext>
            </a:extLst>
          </p:cNvPr>
          <p:cNvCxnSpPr/>
          <p:nvPr/>
        </p:nvCxnSpPr>
        <p:spPr>
          <a:xfrm>
            <a:off x="74699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5BE5F185-853B-8517-D16A-1CABAF0E1888}"/>
              </a:ext>
            </a:extLst>
          </p:cNvPr>
          <p:cNvCxnSpPr/>
          <p:nvPr/>
        </p:nvCxnSpPr>
        <p:spPr>
          <a:xfrm>
            <a:off x="56435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A49A2F6-F889-9CEF-5D25-36A1F2B593BE}"/>
              </a:ext>
            </a:extLst>
          </p:cNvPr>
          <p:cNvCxnSpPr/>
          <p:nvPr/>
        </p:nvCxnSpPr>
        <p:spPr>
          <a:xfrm>
            <a:off x="3817142"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F1880532-19F3-39A6-C2F8-5E19EF5F72F0}"/>
              </a:ext>
            </a:extLst>
          </p:cNvPr>
          <p:cNvCxnSpPr/>
          <p:nvPr/>
        </p:nvCxnSpPr>
        <p:spPr>
          <a:xfrm>
            <a:off x="19895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C8AE7849-1E96-6F64-6BC6-81E350D6E397}"/>
              </a:ext>
            </a:extLst>
          </p:cNvPr>
          <p:cNvCxnSpPr/>
          <p:nvPr/>
        </p:nvCxnSpPr>
        <p:spPr>
          <a:xfrm>
            <a:off x="29039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BE0F41E5-5A45-A6CC-CBB7-79AFC50060DE}"/>
              </a:ext>
            </a:extLst>
          </p:cNvPr>
          <p:cNvCxnSpPr/>
          <p:nvPr/>
        </p:nvCxnSpPr>
        <p:spPr>
          <a:xfrm>
            <a:off x="4712152" y="68580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7839A7C4-79EB-3A5D-72AA-D82C29EDF4BC}"/>
              </a:ext>
            </a:extLst>
          </p:cNvPr>
          <p:cNvCxnSpPr/>
          <p:nvPr/>
        </p:nvCxnSpPr>
        <p:spPr>
          <a:xfrm>
            <a:off x="83843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183901A-EE19-6DDE-48E7-5BE72425C44C}"/>
              </a:ext>
            </a:extLst>
          </p:cNvPr>
          <p:cNvCxnSpPr/>
          <p:nvPr/>
        </p:nvCxnSpPr>
        <p:spPr>
          <a:xfrm>
            <a:off x="9296396"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1239D9EE-AB32-F68D-34FD-E288B52CC66B}"/>
              </a:ext>
            </a:extLst>
          </p:cNvPr>
          <p:cNvCxnSpPr/>
          <p:nvPr/>
        </p:nvCxnSpPr>
        <p:spPr>
          <a:xfrm>
            <a:off x="10212138"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07FA1978-C775-901D-998C-DD6AFA0DF7E1}"/>
              </a:ext>
            </a:extLst>
          </p:cNvPr>
          <p:cNvCxnSpPr/>
          <p:nvPr/>
        </p:nvCxnSpPr>
        <p:spPr>
          <a:xfrm>
            <a:off x="11122811"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B737FA08-D064-0D65-4443-FDF6950667B3}"/>
              </a:ext>
            </a:extLst>
          </p:cNvPr>
          <p:cNvCxnSpPr/>
          <p:nvPr/>
        </p:nvCxnSpPr>
        <p:spPr>
          <a:xfrm>
            <a:off x="621486" y="11613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32C9F504-1F43-94CF-C446-81342BE0ED35}"/>
              </a:ext>
            </a:extLst>
          </p:cNvPr>
          <p:cNvCxnSpPr/>
          <p:nvPr/>
        </p:nvCxnSpPr>
        <p:spPr>
          <a:xfrm>
            <a:off x="614353" y="29880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361DCA71-372E-5EEA-BC17-76232A2531A5}"/>
              </a:ext>
            </a:extLst>
          </p:cNvPr>
          <p:cNvCxnSpPr/>
          <p:nvPr/>
        </p:nvCxnSpPr>
        <p:spPr>
          <a:xfrm>
            <a:off x="614353" y="3902047"/>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811A4A29-929E-424C-2AC9-7B3A7AB719C8}"/>
              </a:ext>
            </a:extLst>
          </p:cNvPr>
          <p:cNvCxnSpPr/>
          <p:nvPr/>
        </p:nvCxnSpPr>
        <p:spPr>
          <a:xfrm>
            <a:off x="614353" y="20736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370EFE09-C0E9-C130-6866-9275604C1F3C}"/>
              </a:ext>
            </a:extLst>
          </p:cNvPr>
          <p:cNvCxnSpPr/>
          <p:nvPr/>
        </p:nvCxnSpPr>
        <p:spPr>
          <a:xfrm>
            <a:off x="614353" y="481965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CF7F4B5B-5BDE-B04A-9B5B-6A6D8B094619}"/>
              </a:ext>
            </a:extLst>
          </p:cNvPr>
          <p:cNvCxnSpPr/>
          <p:nvPr/>
        </p:nvCxnSpPr>
        <p:spPr>
          <a:xfrm>
            <a:off x="621486" y="57312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0968EEDF-57D1-1BD2-EABB-7D41E569551D}"/>
              </a:ext>
            </a:extLst>
          </p:cNvPr>
          <p:cNvSpPr txBox="1"/>
          <p:nvPr/>
        </p:nvSpPr>
        <p:spPr>
          <a:xfrm>
            <a:off x="801511" y="101600"/>
            <a:ext cx="10622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Blank Hanja grid</a:t>
            </a:r>
          </a:p>
        </p:txBody>
      </p:sp>
      <p:sp>
        <p:nvSpPr>
          <p:cNvPr id="2" name="Slide Number Placeholder 1">
            <a:extLst>
              <a:ext uri="{FF2B5EF4-FFF2-40B4-BE49-F238E27FC236}">
                <a16:creationId xmlns:a16="http://schemas.microsoft.com/office/drawing/2014/main" id="{450317B7-720F-CEAC-408A-48D10C476A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BC25A-2F4E-4FAC-9F64-674847286909}"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5299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49A8C-BC37-BB2F-C0D7-24928F8ABAE1}"/>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4FD2C86-01E5-B2E4-94A0-0B44215F23E6}"/>
              </a:ext>
            </a:extLst>
          </p:cNvPr>
          <p:cNvGraphicFramePr>
            <a:graphicFrameLocks noGrp="1"/>
          </p:cNvGraphicFramePr>
          <p:nvPr/>
        </p:nvGraphicFramePr>
        <p:xfrm>
          <a:off x="619124" y="704850"/>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B4022A1E-B44D-88CF-B8EC-3C73AE0B6D11}"/>
              </a:ext>
            </a:extLst>
          </p:cNvPr>
          <p:cNvCxnSpPr>
            <a:endCxn id="10" idx="2"/>
          </p:cNvCxnSpPr>
          <p:nvPr/>
        </p:nvCxnSpPr>
        <p:spPr>
          <a:xfrm>
            <a:off x="6191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5A5C0C0-F50B-A3B5-8562-1BAB32F93826}"/>
              </a:ext>
            </a:extLst>
          </p:cNvPr>
          <p:cNvCxnSpPr/>
          <p:nvPr/>
        </p:nvCxnSpPr>
        <p:spPr>
          <a:xfrm>
            <a:off x="15335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C691EE1-B95E-E8B0-D10C-8B356DB932A8}"/>
              </a:ext>
            </a:extLst>
          </p:cNvPr>
          <p:cNvCxnSpPr/>
          <p:nvPr/>
        </p:nvCxnSpPr>
        <p:spPr>
          <a:xfrm>
            <a:off x="24479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E8D820D-01E1-8609-6F5A-F72C695FE2AD}"/>
              </a:ext>
            </a:extLst>
          </p:cNvPr>
          <p:cNvCxnSpPr>
            <a:cxnSpLocks/>
          </p:cNvCxnSpPr>
          <p:nvPr/>
        </p:nvCxnSpPr>
        <p:spPr>
          <a:xfrm>
            <a:off x="33599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9A136C6-2A10-3116-F6CB-855F59AEF7A1}"/>
              </a:ext>
            </a:extLst>
          </p:cNvPr>
          <p:cNvCxnSpPr>
            <a:cxnSpLocks/>
          </p:cNvCxnSpPr>
          <p:nvPr/>
        </p:nvCxnSpPr>
        <p:spPr>
          <a:xfrm>
            <a:off x="4274342" y="704850"/>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778ABB7-DA1E-1C87-3D85-41CD3AE6095A}"/>
              </a:ext>
            </a:extLst>
          </p:cNvPr>
          <p:cNvCxnSpPr/>
          <p:nvPr/>
        </p:nvCxnSpPr>
        <p:spPr>
          <a:xfrm>
            <a:off x="51887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AE9DE0A-291F-6BF8-3D48-15E2C8F9FC22}"/>
              </a:ext>
            </a:extLst>
          </p:cNvPr>
          <p:cNvCxnSpPr>
            <a:cxnSpLocks/>
            <a:stCxn id="10" idx="0"/>
          </p:cNvCxnSpPr>
          <p:nvPr/>
        </p:nvCxnSpPr>
        <p:spPr>
          <a:xfrm>
            <a:off x="6100760"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468606C-23DF-6FC0-436B-E16D66EB1946}"/>
              </a:ext>
            </a:extLst>
          </p:cNvPr>
          <p:cNvCxnSpPr>
            <a:cxnSpLocks/>
          </p:cNvCxnSpPr>
          <p:nvPr/>
        </p:nvCxnSpPr>
        <p:spPr>
          <a:xfrm>
            <a:off x="7012778" y="704850"/>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01C3B2F-E368-34BB-DE94-3EE2E5E6908D}"/>
              </a:ext>
            </a:extLst>
          </p:cNvPr>
          <p:cNvCxnSpPr>
            <a:cxnSpLocks/>
          </p:cNvCxnSpPr>
          <p:nvPr/>
        </p:nvCxnSpPr>
        <p:spPr>
          <a:xfrm>
            <a:off x="7924790" y="704850"/>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BD71F30-C531-4E9F-F808-95AACACD161E}"/>
              </a:ext>
            </a:extLst>
          </p:cNvPr>
          <p:cNvCxnSpPr>
            <a:cxnSpLocks/>
            <a:endCxn id="10" idx="3"/>
          </p:cNvCxnSpPr>
          <p:nvPr/>
        </p:nvCxnSpPr>
        <p:spPr>
          <a:xfrm>
            <a:off x="8843960" y="704850"/>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E19E06F-8A8D-6C25-007B-8F51914DD263}"/>
              </a:ext>
            </a:extLst>
          </p:cNvPr>
          <p:cNvCxnSpPr>
            <a:cxnSpLocks/>
          </p:cNvCxnSpPr>
          <p:nvPr/>
        </p:nvCxnSpPr>
        <p:spPr>
          <a:xfrm>
            <a:off x="9755978" y="704850"/>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5C88FF2-3263-179C-8543-7597C961C42F}"/>
              </a:ext>
            </a:extLst>
          </p:cNvPr>
          <p:cNvCxnSpPr/>
          <p:nvPr/>
        </p:nvCxnSpPr>
        <p:spPr>
          <a:xfrm>
            <a:off x="10670378" y="704850"/>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8F606E8-3478-C508-DA54-18588A75C1ED}"/>
              </a:ext>
            </a:extLst>
          </p:cNvPr>
          <p:cNvCxnSpPr>
            <a:cxnSpLocks/>
          </p:cNvCxnSpPr>
          <p:nvPr/>
        </p:nvCxnSpPr>
        <p:spPr>
          <a:xfrm>
            <a:off x="619124" y="1617849"/>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54D478F-FE03-3421-3040-63859FA3F0CF}"/>
              </a:ext>
            </a:extLst>
          </p:cNvPr>
          <p:cNvCxnSpPr/>
          <p:nvPr/>
        </p:nvCxnSpPr>
        <p:spPr>
          <a:xfrm>
            <a:off x="619124" y="2530848"/>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C0B63D4-5B38-3D5C-4C4A-98D76497AB8C}"/>
              </a:ext>
            </a:extLst>
          </p:cNvPr>
          <p:cNvCxnSpPr>
            <a:cxnSpLocks/>
            <a:stCxn id="10" idx="1"/>
          </p:cNvCxnSpPr>
          <p:nvPr/>
        </p:nvCxnSpPr>
        <p:spPr>
          <a:xfrm>
            <a:off x="619124" y="3448050"/>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4CA3E55-4383-CC65-F12D-F66608758C27}"/>
              </a:ext>
            </a:extLst>
          </p:cNvPr>
          <p:cNvCxnSpPr>
            <a:cxnSpLocks/>
          </p:cNvCxnSpPr>
          <p:nvPr/>
        </p:nvCxnSpPr>
        <p:spPr>
          <a:xfrm>
            <a:off x="619124" y="4356847"/>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05DA4894-7E4E-3DBD-F537-5EC16BEB21BB}"/>
              </a:ext>
            </a:extLst>
          </p:cNvPr>
          <p:cNvCxnSpPr>
            <a:cxnSpLocks/>
          </p:cNvCxnSpPr>
          <p:nvPr/>
        </p:nvCxnSpPr>
        <p:spPr>
          <a:xfrm>
            <a:off x="619124" y="5271247"/>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0D359DFE-5818-CBB5-56CA-D6A16ADA9DA8}"/>
              </a:ext>
            </a:extLst>
          </p:cNvPr>
          <p:cNvCxnSpPr>
            <a:endCxn id="10" idx="2"/>
          </p:cNvCxnSpPr>
          <p:nvPr/>
        </p:nvCxnSpPr>
        <p:spPr>
          <a:xfrm flipH="1">
            <a:off x="61007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EDC735CA-C037-92F1-1507-063E191CA58A}"/>
              </a:ext>
            </a:extLst>
          </p:cNvPr>
          <p:cNvCxnSpPr/>
          <p:nvPr/>
        </p:nvCxnSpPr>
        <p:spPr>
          <a:xfrm flipH="1">
            <a:off x="51863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517B946-B298-4A87-4902-87C20A3B6117}"/>
              </a:ext>
            </a:extLst>
          </p:cNvPr>
          <p:cNvCxnSpPr/>
          <p:nvPr/>
        </p:nvCxnSpPr>
        <p:spPr>
          <a:xfrm flipH="1">
            <a:off x="42719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52E77F2-B072-9745-AC9F-9E245018239A}"/>
              </a:ext>
            </a:extLst>
          </p:cNvPr>
          <p:cNvCxnSpPr/>
          <p:nvPr/>
        </p:nvCxnSpPr>
        <p:spPr>
          <a:xfrm flipH="1">
            <a:off x="33575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9C22609-42EA-DBF1-2745-36B5AE4F73AA}"/>
              </a:ext>
            </a:extLst>
          </p:cNvPr>
          <p:cNvCxnSpPr/>
          <p:nvPr/>
        </p:nvCxnSpPr>
        <p:spPr>
          <a:xfrm flipH="1">
            <a:off x="2445539"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544597B-66BF-E474-E254-28EECD4B4DDA}"/>
              </a:ext>
            </a:extLst>
          </p:cNvPr>
          <p:cNvCxnSpPr/>
          <p:nvPr/>
        </p:nvCxnSpPr>
        <p:spPr>
          <a:xfrm flipH="1">
            <a:off x="1528754"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05E5B54-335A-2644-BF7F-3998D9E0CF1E}"/>
              </a:ext>
            </a:extLst>
          </p:cNvPr>
          <p:cNvCxnSpPr/>
          <p:nvPr/>
        </p:nvCxnSpPr>
        <p:spPr>
          <a:xfrm flipH="1">
            <a:off x="614353"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F6A5F19-7600-C84D-8ECE-97C54765E5F8}"/>
              </a:ext>
            </a:extLst>
          </p:cNvPr>
          <p:cNvCxnSpPr/>
          <p:nvPr/>
        </p:nvCxnSpPr>
        <p:spPr>
          <a:xfrm flipH="1">
            <a:off x="7012778" y="16178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DE33072-639A-FDE0-9618-3603CEADF2A0}"/>
              </a:ext>
            </a:extLst>
          </p:cNvPr>
          <p:cNvCxnSpPr>
            <a:cxnSpLocks/>
          </p:cNvCxnSpPr>
          <p:nvPr/>
        </p:nvCxnSpPr>
        <p:spPr>
          <a:xfrm flipH="1">
            <a:off x="7927175" y="2530848"/>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2C182E7-098F-BA95-E6F4-2C9219074F7F}"/>
              </a:ext>
            </a:extLst>
          </p:cNvPr>
          <p:cNvCxnSpPr/>
          <p:nvPr/>
        </p:nvCxnSpPr>
        <p:spPr>
          <a:xfrm flipH="1">
            <a:off x="8839193" y="3448050"/>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66222B7-E006-E593-388B-A23BBCF065F3}"/>
              </a:ext>
            </a:extLst>
          </p:cNvPr>
          <p:cNvCxnSpPr/>
          <p:nvPr/>
        </p:nvCxnSpPr>
        <p:spPr>
          <a:xfrm flipH="1">
            <a:off x="9746458" y="4359648"/>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9567BB6-8CA5-4FDB-8944-96DACF554DB0}"/>
              </a:ext>
            </a:extLst>
          </p:cNvPr>
          <p:cNvCxnSpPr/>
          <p:nvPr/>
        </p:nvCxnSpPr>
        <p:spPr>
          <a:xfrm flipH="1">
            <a:off x="10667996" y="5271247"/>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DA3A94F-9D1C-B998-028C-1355E19960F4}"/>
              </a:ext>
            </a:extLst>
          </p:cNvPr>
          <p:cNvCxnSpPr/>
          <p:nvPr/>
        </p:nvCxnSpPr>
        <p:spPr>
          <a:xfrm flipH="1">
            <a:off x="621496" y="7020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B1D7EF0-740E-4CD2-A5A3-D95A8C5D4412}"/>
              </a:ext>
            </a:extLst>
          </p:cNvPr>
          <p:cNvCxnSpPr>
            <a:cxnSpLocks/>
          </p:cNvCxnSpPr>
          <p:nvPr/>
        </p:nvCxnSpPr>
        <p:spPr>
          <a:xfrm flipH="1">
            <a:off x="619114" y="700647"/>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8FD5EA5-5820-98D7-3DFB-84BBB397EE7B}"/>
              </a:ext>
            </a:extLst>
          </p:cNvPr>
          <p:cNvCxnSpPr/>
          <p:nvPr/>
        </p:nvCxnSpPr>
        <p:spPr>
          <a:xfrm flipH="1">
            <a:off x="621486" y="702049"/>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6657C8DE-03EA-37EC-99A9-469CBBFC4E29}"/>
              </a:ext>
            </a:extLst>
          </p:cNvPr>
          <p:cNvCxnSpPr/>
          <p:nvPr/>
        </p:nvCxnSpPr>
        <p:spPr>
          <a:xfrm flipH="1">
            <a:off x="620305" y="697846"/>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6C1E507-1A69-6157-2127-8D52D40EEEC6}"/>
              </a:ext>
            </a:extLst>
          </p:cNvPr>
          <p:cNvCxnSpPr/>
          <p:nvPr/>
        </p:nvCxnSpPr>
        <p:spPr>
          <a:xfrm flipH="1">
            <a:off x="622697" y="70485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497A70B0-32CD-8DCB-9E8F-53C4D4A1ED85}"/>
              </a:ext>
            </a:extLst>
          </p:cNvPr>
          <p:cNvCxnSpPr/>
          <p:nvPr/>
        </p:nvCxnSpPr>
        <p:spPr>
          <a:xfrm>
            <a:off x="1076324"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20181AB0-D5C0-1BD9-4672-6B2647338B2F}"/>
              </a:ext>
            </a:extLst>
          </p:cNvPr>
          <p:cNvCxnSpPr/>
          <p:nvPr/>
        </p:nvCxnSpPr>
        <p:spPr>
          <a:xfrm>
            <a:off x="65579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9F53FE8F-614F-DC05-B49E-733B70A4E8E1}"/>
              </a:ext>
            </a:extLst>
          </p:cNvPr>
          <p:cNvCxnSpPr/>
          <p:nvPr/>
        </p:nvCxnSpPr>
        <p:spPr>
          <a:xfrm>
            <a:off x="74699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E62810D-7F7A-900C-77C2-7951F81901C4}"/>
              </a:ext>
            </a:extLst>
          </p:cNvPr>
          <p:cNvCxnSpPr/>
          <p:nvPr/>
        </p:nvCxnSpPr>
        <p:spPr>
          <a:xfrm>
            <a:off x="56435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2591A70D-3F4F-4219-7897-F7338A4317AA}"/>
              </a:ext>
            </a:extLst>
          </p:cNvPr>
          <p:cNvCxnSpPr/>
          <p:nvPr/>
        </p:nvCxnSpPr>
        <p:spPr>
          <a:xfrm>
            <a:off x="3817142"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61A7EEFE-17FE-2174-38B4-3E0B32DF6710}"/>
              </a:ext>
            </a:extLst>
          </p:cNvPr>
          <p:cNvCxnSpPr/>
          <p:nvPr/>
        </p:nvCxnSpPr>
        <p:spPr>
          <a:xfrm>
            <a:off x="19895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086C16CF-2BAD-277A-6B5D-9BD72B6BE059}"/>
              </a:ext>
            </a:extLst>
          </p:cNvPr>
          <p:cNvCxnSpPr/>
          <p:nvPr/>
        </p:nvCxnSpPr>
        <p:spPr>
          <a:xfrm>
            <a:off x="29039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554AC4D-40E8-AE6D-749B-2FBE1093FC96}"/>
              </a:ext>
            </a:extLst>
          </p:cNvPr>
          <p:cNvCxnSpPr/>
          <p:nvPr/>
        </p:nvCxnSpPr>
        <p:spPr>
          <a:xfrm>
            <a:off x="4712152" y="68580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67090024-795A-EE62-CAC6-82DF921ACD05}"/>
              </a:ext>
            </a:extLst>
          </p:cNvPr>
          <p:cNvCxnSpPr/>
          <p:nvPr/>
        </p:nvCxnSpPr>
        <p:spPr>
          <a:xfrm>
            <a:off x="83843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E218916-0E32-EDE5-639B-BE3962653926}"/>
              </a:ext>
            </a:extLst>
          </p:cNvPr>
          <p:cNvCxnSpPr/>
          <p:nvPr/>
        </p:nvCxnSpPr>
        <p:spPr>
          <a:xfrm>
            <a:off x="9296396"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6D84C49-6EC2-D34A-CB0F-DBC85D07F042}"/>
              </a:ext>
            </a:extLst>
          </p:cNvPr>
          <p:cNvCxnSpPr/>
          <p:nvPr/>
        </p:nvCxnSpPr>
        <p:spPr>
          <a:xfrm>
            <a:off x="10212138"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BBF3A51-C1B5-D6B1-E255-D9110DE4A7F7}"/>
              </a:ext>
            </a:extLst>
          </p:cNvPr>
          <p:cNvCxnSpPr/>
          <p:nvPr/>
        </p:nvCxnSpPr>
        <p:spPr>
          <a:xfrm>
            <a:off x="11122811"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68918614-7440-B9AD-816D-474274F45DBB}"/>
              </a:ext>
            </a:extLst>
          </p:cNvPr>
          <p:cNvCxnSpPr/>
          <p:nvPr/>
        </p:nvCxnSpPr>
        <p:spPr>
          <a:xfrm>
            <a:off x="621486" y="11613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9A3599EB-0A72-B815-1918-4466636ECBB0}"/>
              </a:ext>
            </a:extLst>
          </p:cNvPr>
          <p:cNvCxnSpPr/>
          <p:nvPr/>
        </p:nvCxnSpPr>
        <p:spPr>
          <a:xfrm>
            <a:off x="614353" y="29880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EF3F026-5C98-C652-615E-475E1A4AE660}"/>
              </a:ext>
            </a:extLst>
          </p:cNvPr>
          <p:cNvCxnSpPr/>
          <p:nvPr/>
        </p:nvCxnSpPr>
        <p:spPr>
          <a:xfrm>
            <a:off x="614353" y="3902047"/>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3F5159EF-F73B-0ECF-288F-ECB4C351115B}"/>
              </a:ext>
            </a:extLst>
          </p:cNvPr>
          <p:cNvCxnSpPr/>
          <p:nvPr/>
        </p:nvCxnSpPr>
        <p:spPr>
          <a:xfrm>
            <a:off x="614353" y="20736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C92C7470-7A1C-C08F-C5D1-13A8C7EA6FAF}"/>
              </a:ext>
            </a:extLst>
          </p:cNvPr>
          <p:cNvCxnSpPr/>
          <p:nvPr/>
        </p:nvCxnSpPr>
        <p:spPr>
          <a:xfrm>
            <a:off x="614353" y="481965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AB6337C-3CDD-3EB1-7179-D28713B02A0A}"/>
              </a:ext>
            </a:extLst>
          </p:cNvPr>
          <p:cNvCxnSpPr/>
          <p:nvPr/>
        </p:nvCxnSpPr>
        <p:spPr>
          <a:xfrm>
            <a:off x="621486" y="57312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EAC88FFD-DF4B-52B7-994B-C3BF6F7B0456}"/>
              </a:ext>
            </a:extLst>
          </p:cNvPr>
          <p:cNvSpPr txBox="1"/>
          <p:nvPr/>
        </p:nvSpPr>
        <p:spPr>
          <a:xfrm>
            <a:off x="801511" y="101600"/>
            <a:ext cx="10622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Blank Hanja grid</a:t>
            </a:r>
          </a:p>
        </p:txBody>
      </p:sp>
      <p:sp>
        <p:nvSpPr>
          <p:cNvPr id="2" name="Slide Number Placeholder 1">
            <a:extLst>
              <a:ext uri="{FF2B5EF4-FFF2-40B4-BE49-F238E27FC236}">
                <a16:creationId xmlns:a16="http://schemas.microsoft.com/office/drawing/2014/main" id="{95C1EC2C-42F8-3726-9C48-FF6063F747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BC25A-2F4E-4FAC-9F64-674847286909}"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502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962E-379F-6C7F-C900-2305D2E218D3}"/>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EA7D90C-684A-071C-2972-492F0C236F26}"/>
              </a:ext>
            </a:extLst>
          </p:cNvPr>
          <p:cNvGraphicFramePr>
            <a:graphicFrameLocks noGrp="1"/>
          </p:cNvGraphicFramePr>
          <p:nvPr/>
        </p:nvGraphicFramePr>
        <p:xfrm>
          <a:off x="619124" y="704850"/>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CBA0D3FA-3239-53A3-44A9-CBC1FCEE557C}"/>
              </a:ext>
            </a:extLst>
          </p:cNvPr>
          <p:cNvCxnSpPr>
            <a:endCxn id="10" idx="2"/>
          </p:cNvCxnSpPr>
          <p:nvPr/>
        </p:nvCxnSpPr>
        <p:spPr>
          <a:xfrm>
            <a:off x="6191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6BA6E93-1A0D-6FA2-F72B-85152017AAB1}"/>
              </a:ext>
            </a:extLst>
          </p:cNvPr>
          <p:cNvCxnSpPr/>
          <p:nvPr/>
        </p:nvCxnSpPr>
        <p:spPr>
          <a:xfrm>
            <a:off x="15335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77D20E3-72D9-202A-EEC3-8D25E91452FD}"/>
              </a:ext>
            </a:extLst>
          </p:cNvPr>
          <p:cNvCxnSpPr/>
          <p:nvPr/>
        </p:nvCxnSpPr>
        <p:spPr>
          <a:xfrm>
            <a:off x="24479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F87D81-B275-0201-604B-0DAF891FD143}"/>
              </a:ext>
            </a:extLst>
          </p:cNvPr>
          <p:cNvCxnSpPr>
            <a:cxnSpLocks/>
          </p:cNvCxnSpPr>
          <p:nvPr/>
        </p:nvCxnSpPr>
        <p:spPr>
          <a:xfrm>
            <a:off x="33599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B1E23E9-6522-0A18-C1C6-EEAE831CBB39}"/>
              </a:ext>
            </a:extLst>
          </p:cNvPr>
          <p:cNvCxnSpPr>
            <a:cxnSpLocks/>
          </p:cNvCxnSpPr>
          <p:nvPr/>
        </p:nvCxnSpPr>
        <p:spPr>
          <a:xfrm>
            <a:off x="4274342" y="704850"/>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112D333-597C-5FFE-7E08-C84DEEC6679F}"/>
              </a:ext>
            </a:extLst>
          </p:cNvPr>
          <p:cNvCxnSpPr/>
          <p:nvPr/>
        </p:nvCxnSpPr>
        <p:spPr>
          <a:xfrm>
            <a:off x="51887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51454BE-87BD-B715-0126-6223612FD620}"/>
              </a:ext>
            </a:extLst>
          </p:cNvPr>
          <p:cNvCxnSpPr>
            <a:cxnSpLocks/>
            <a:stCxn id="10" idx="0"/>
          </p:cNvCxnSpPr>
          <p:nvPr/>
        </p:nvCxnSpPr>
        <p:spPr>
          <a:xfrm>
            <a:off x="6100760"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0DD9842-812A-FE79-741D-ED3B9D43C0DE}"/>
              </a:ext>
            </a:extLst>
          </p:cNvPr>
          <p:cNvCxnSpPr>
            <a:cxnSpLocks/>
          </p:cNvCxnSpPr>
          <p:nvPr/>
        </p:nvCxnSpPr>
        <p:spPr>
          <a:xfrm>
            <a:off x="7012778" y="704850"/>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B982503-336D-4F5D-0417-C14C5B661CD3}"/>
              </a:ext>
            </a:extLst>
          </p:cNvPr>
          <p:cNvCxnSpPr>
            <a:cxnSpLocks/>
          </p:cNvCxnSpPr>
          <p:nvPr/>
        </p:nvCxnSpPr>
        <p:spPr>
          <a:xfrm>
            <a:off x="7924790" y="704850"/>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C5840D5-1EAF-D788-2122-23203DF3C254}"/>
              </a:ext>
            </a:extLst>
          </p:cNvPr>
          <p:cNvCxnSpPr>
            <a:cxnSpLocks/>
            <a:endCxn id="10" idx="3"/>
          </p:cNvCxnSpPr>
          <p:nvPr/>
        </p:nvCxnSpPr>
        <p:spPr>
          <a:xfrm>
            <a:off x="8843960" y="704850"/>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146B322-2605-8391-FA40-41C6DBE6F278}"/>
              </a:ext>
            </a:extLst>
          </p:cNvPr>
          <p:cNvCxnSpPr>
            <a:cxnSpLocks/>
          </p:cNvCxnSpPr>
          <p:nvPr/>
        </p:nvCxnSpPr>
        <p:spPr>
          <a:xfrm>
            <a:off x="9755978" y="704850"/>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6694C75-068E-2022-7E7A-624F26C32B42}"/>
              </a:ext>
            </a:extLst>
          </p:cNvPr>
          <p:cNvCxnSpPr/>
          <p:nvPr/>
        </p:nvCxnSpPr>
        <p:spPr>
          <a:xfrm>
            <a:off x="10670378" y="704850"/>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91C31CD-9083-F97A-FFF7-D1D7BA3AEC9D}"/>
              </a:ext>
            </a:extLst>
          </p:cNvPr>
          <p:cNvCxnSpPr>
            <a:cxnSpLocks/>
          </p:cNvCxnSpPr>
          <p:nvPr/>
        </p:nvCxnSpPr>
        <p:spPr>
          <a:xfrm>
            <a:off x="619124" y="1617849"/>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38D3683-E652-1624-1991-6ECFA7DA5809}"/>
              </a:ext>
            </a:extLst>
          </p:cNvPr>
          <p:cNvCxnSpPr/>
          <p:nvPr/>
        </p:nvCxnSpPr>
        <p:spPr>
          <a:xfrm>
            <a:off x="619124" y="2530848"/>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3E1FC3B-6395-606B-45F1-CA6857630AC6}"/>
              </a:ext>
            </a:extLst>
          </p:cNvPr>
          <p:cNvCxnSpPr>
            <a:cxnSpLocks/>
            <a:stCxn id="10" idx="1"/>
          </p:cNvCxnSpPr>
          <p:nvPr/>
        </p:nvCxnSpPr>
        <p:spPr>
          <a:xfrm>
            <a:off x="619124" y="3448050"/>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C0D686B-89C1-7B44-15D5-4BBB195E2FA2}"/>
              </a:ext>
            </a:extLst>
          </p:cNvPr>
          <p:cNvCxnSpPr>
            <a:cxnSpLocks/>
          </p:cNvCxnSpPr>
          <p:nvPr/>
        </p:nvCxnSpPr>
        <p:spPr>
          <a:xfrm>
            <a:off x="619124" y="4356847"/>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31E5751-FAC3-012D-0B6E-E806FDAF9B77}"/>
              </a:ext>
            </a:extLst>
          </p:cNvPr>
          <p:cNvCxnSpPr>
            <a:cxnSpLocks/>
          </p:cNvCxnSpPr>
          <p:nvPr/>
        </p:nvCxnSpPr>
        <p:spPr>
          <a:xfrm>
            <a:off x="619124" y="5271247"/>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4860823C-84C5-D9B8-47DF-16E854A7CD8B}"/>
              </a:ext>
            </a:extLst>
          </p:cNvPr>
          <p:cNvCxnSpPr>
            <a:endCxn id="10" idx="2"/>
          </p:cNvCxnSpPr>
          <p:nvPr/>
        </p:nvCxnSpPr>
        <p:spPr>
          <a:xfrm flipH="1">
            <a:off x="61007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7090FE3-AACE-AD7C-56DF-3E7622922636}"/>
              </a:ext>
            </a:extLst>
          </p:cNvPr>
          <p:cNvCxnSpPr/>
          <p:nvPr/>
        </p:nvCxnSpPr>
        <p:spPr>
          <a:xfrm flipH="1">
            <a:off x="51863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81DC3923-C5FA-4418-AC95-967C6B83120A}"/>
              </a:ext>
            </a:extLst>
          </p:cNvPr>
          <p:cNvCxnSpPr/>
          <p:nvPr/>
        </p:nvCxnSpPr>
        <p:spPr>
          <a:xfrm flipH="1">
            <a:off x="42719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33D8281-0C4F-17C1-665A-AE714CF176F7}"/>
              </a:ext>
            </a:extLst>
          </p:cNvPr>
          <p:cNvCxnSpPr/>
          <p:nvPr/>
        </p:nvCxnSpPr>
        <p:spPr>
          <a:xfrm flipH="1">
            <a:off x="33575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810A50E6-CCFE-F509-6406-071ABE30A478}"/>
              </a:ext>
            </a:extLst>
          </p:cNvPr>
          <p:cNvCxnSpPr/>
          <p:nvPr/>
        </p:nvCxnSpPr>
        <p:spPr>
          <a:xfrm flipH="1">
            <a:off x="2445539"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2765137-34CA-CB3E-90C7-6EF1A7E5B982}"/>
              </a:ext>
            </a:extLst>
          </p:cNvPr>
          <p:cNvCxnSpPr/>
          <p:nvPr/>
        </p:nvCxnSpPr>
        <p:spPr>
          <a:xfrm flipH="1">
            <a:off x="1528754"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56D98CB-2BAB-5A26-4CEF-EC80DE9F85B2}"/>
              </a:ext>
            </a:extLst>
          </p:cNvPr>
          <p:cNvCxnSpPr/>
          <p:nvPr/>
        </p:nvCxnSpPr>
        <p:spPr>
          <a:xfrm flipH="1">
            <a:off x="614353"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5BA2018-809E-5873-5DD8-E85D56CB2FB5}"/>
              </a:ext>
            </a:extLst>
          </p:cNvPr>
          <p:cNvCxnSpPr/>
          <p:nvPr/>
        </p:nvCxnSpPr>
        <p:spPr>
          <a:xfrm flipH="1">
            <a:off x="7012778" y="16178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EF92326-8CF9-F019-E2A5-3E55C4D1F3FA}"/>
              </a:ext>
            </a:extLst>
          </p:cNvPr>
          <p:cNvCxnSpPr>
            <a:cxnSpLocks/>
          </p:cNvCxnSpPr>
          <p:nvPr/>
        </p:nvCxnSpPr>
        <p:spPr>
          <a:xfrm flipH="1">
            <a:off x="7927175" y="2530848"/>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17AE66F-A391-A81A-2030-C8FC79122C0B}"/>
              </a:ext>
            </a:extLst>
          </p:cNvPr>
          <p:cNvCxnSpPr/>
          <p:nvPr/>
        </p:nvCxnSpPr>
        <p:spPr>
          <a:xfrm flipH="1">
            <a:off x="8839193" y="3448050"/>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C2428F07-2F27-DF06-2B5B-047225459B07}"/>
              </a:ext>
            </a:extLst>
          </p:cNvPr>
          <p:cNvCxnSpPr/>
          <p:nvPr/>
        </p:nvCxnSpPr>
        <p:spPr>
          <a:xfrm flipH="1">
            <a:off x="9746458" y="4359648"/>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95A415A-BDA9-AF50-E3E4-181E51778933}"/>
              </a:ext>
            </a:extLst>
          </p:cNvPr>
          <p:cNvCxnSpPr/>
          <p:nvPr/>
        </p:nvCxnSpPr>
        <p:spPr>
          <a:xfrm flipH="1">
            <a:off x="10667996" y="5271247"/>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81A153F4-6E4B-6A32-90CF-6FAE83E75B86}"/>
              </a:ext>
            </a:extLst>
          </p:cNvPr>
          <p:cNvCxnSpPr/>
          <p:nvPr/>
        </p:nvCxnSpPr>
        <p:spPr>
          <a:xfrm flipH="1">
            <a:off x="621496" y="7020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38B7A9B-1EA2-D614-74FA-619E5C2EA95D}"/>
              </a:ext>
            </a:extLst>
          </p:cNvPr>
          <p:cNvCxnSpPr>
            <a:cxnSpLocks/>
          </p:cNvCxnSpPr>
          <p:nvPr/>
        </p:nvCxnSpPr>
        <p:spPr>
          <a:xfrm flipH="1">
            <a:off x="619114" y="700647"/>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DC4D821D-7C5F-5131-EC15-6A8835CD566C}"/>
              </a:ext>
            </a:extLst>
          </p:cNvPr>
          <p:cNvCxnSpPr/>
          <p:nvPr/>
        </p:nvCxnSpPr>
        <p:spPr>
          <a:xfrm flipH="1">
            <a:off x="621486" y="702049"/>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49A39AA-760A-7E65-5894-CC00BAA0E17A}"/>
              </a:ext>
            </a:extLst>
          </p:cNvPr>
          <p:cNvCxnSpPr/>
          <p:nvPr/>
        </p:nvCxnSpPr>
        <p:spPr>
          <a:xfrm flipH="1">
            <a:off x="620305" y="697846"/>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3EB883AA-3508-8A52-2FE7-3F612B442BE5}"/>
              </a:ext>
            </a:extLst>
          </p:cNvPr>
          <p:cNvCxnSpPr/>
          <p:nvPr/>
        </p:nvCxnSpPr>
        <p:spPr>
          <a:xfrm flipH="1">
            <a:off x="622697" y="70485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9CC1030-F229-146B-850D-38067B468742}"/>
              </a:ext>
            </a:extLst>
          </p:cNvPr>
          <p:cNvCxnSpPr/>
          <p:nvPr/>
        </p:nvCxnSpPr>
        <p:spPr>
          <a:xfrm>
            <a:off x="1076324"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2A2E242C-D8AE-47F6-E2B9-FE62013AF7EF}"/>
              </a:ext>
            </a:extLst>
          </p:cNvPr>
          <p:cNvCxnSpPr/>
          <p:nvPr/>
        </p:nvCxnSpPr>
        <p:spPr>
          <a:xfrm>
            <a:off x="65579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DFD81501-CF06-9020-5258-0419862ABB91}"/>
              </a:ext>
            </a:extLst>
          </p:cNvPr>
          <p:cNvCxnSpPr/>
          <p:nvPr/>
        </p:nvCxnSpPr>
        <p:spPr>
          <a:xfrm>
            <a:off x="74699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F6A6F62E-4562-5EAA-B4A4-9C0EE3D594D2}"/>
              </a:ext>
            </a:extLst>
          </p:cNvPr>
          <p:cNvCxnSpPr/>
          <p:nvPr/>
        </p:nvCxnSpPr>
        <p:spPr>
          <a:xfrm>
            <a:off x="56435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BE601E55-DA2B-F4EB-11E4-5AA303BA6020}"/>
              </a:ext>
            </a:extLst>
          </p:cNvPr>
          <p:cNvCxnSpPr/>
          <p:nvPr/>
        </p:nvCxnSpPr>
        <p:spPr>
          <a:xfrm>
            <a:off x="3817142"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0DA7D99-CD2F-EFD5-B7DF-879D536F80C7}"/>
              </a:ext>
            </a:extLst>
          </p:cNvPr>
          <p:cNvCxnSpPr/>
          <p:nvPr/>
        </p:nvCxnSpPr>
        <p:spPr>
          <a:xfrm>
            <a:off x="19895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EBF13431-3B61-D2F2-F9CE-485E96FE6DD2}"/>
              </a:ext>
            </a:extLst>
          </p:cNvPr>
          <p:cNvCxnSpPr/>
          <p:nvPr/>
        </p:nvCxnSpPr>
        <p:spPr>
          <a:xfrm>
            <a:off x="29039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08BD42A6-B399-39EF-EA99-447F57B4014A}"/>
              </a:ext>
            </a:extLst>
          </p:cNvPr>
          <p:cNvCxnSpPr/>
          <p:nvPr/>
        </p:nvCxnSpPr>
        <p:spPr>
          <a:xfrm>
            <a:off x="4712152" y="68580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78141C6-4D2A-CE15-9EB9-A1B8B0A21F84}"/>
              </a:ext>
            </a:extLst>
          </p:cNvPr>
          <p:cNvCxnSpPr/>
          <p:nvPr/>
        </p:nvCxnSpPr>
        <p:spPr>
          <a:xfrm>
            <a:off x="83843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BBD4C6B-DDBB-8824-FC0C-F232EC649F58}"/>
              </a:ext>
            </a:extLst>
          </p:cNvPr>
          <p:cNvCxnSpPr/>
          <p:nvPr/>
        </p:nvCxnSpPr>
        <p:spPr>
          <a:xfrm>
            <a:off x="9296396"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E7DFA0C6-667A-BF1B-21C8-9F571A372307}"/>
              </a:ext>
            </a:extLst>
          </p:cNvPr>
          <p:cNvCxnSpPr/>
          <p:nvPr/>
        </p:nvCxnSpPr>
        <p:spPr>
          <a:xfrm>
            <a:off x="10212138"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8A3D3ED-3256-AEEF-9807-1D47EC626ADA}"/>
              </a:ext>
            </a:extLst>
          </p:cNvPr>
          <p:cNvCxnSpPr/>
          <p:nvPr/>
        </p:nvCxnSpPr>
        <p:spPr>
          <a:xfrm>
            <a:off x="11122811"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12B62C50-8E40-28FA-33C7-D30F0D3AD2EE}"/>
              </a:ext>
            </a:extLst>
          </p:cNvPr>
          <p:cNvCxnSpPr/>
          <p:nvPr/>
        </p:nvCxnSpPr>
        <p:spPr>
          <a:xfrm>
            <a:off x="621486" y="11613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874664A2-1A77-7230-CA61-1A04807F2B4B}"/>
              </a:ext>
            </a:extLst>
          </p:cNvPr>
          <p:cNvCxnSpPr/>
          <p:nvPr/>
        </p:nvCxnSpPr>
        <p:spPr>
          <a:xfrm>
            <a:off x="614353" y="29880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C098A02B-C37C-3778-539A-D05D30FFAF3F}"/>
              </a:ext>
            </a:extLst>
          </p:cNvPr>
          <p:cNvCxnSpPr/>
          <p:nvPr/>
        </p:nvCxnSpPr>
        <p:spPr>
          <a:xfrm>
            <a:off x="614353" y="3902047"/>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F584254-D6A3-A59B-65B9-CEB92EFE19E4}"/>
              </a:ext>
            </a:extLst>
          </p:cNvPr>
          <p:cNvCxnSpPr/>
          <p:nvPr/>
        </p:nvCxnSpPr>
        <p:spPr>
          <a:xfrm>
            <a:off x="614353" y="20736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9829D5CD-A39F-DF21-574E-604B845D3A18}"/>
              </a:ext>
            </a:extLst>
          </p:cNvPr>
          <p:cNvCxnSpPr/>
          <p:nvPr/>
        </p:nvCxnSpPr>
        <p:spPr>
          <a:xfrm>
            <a:off x="614353" y="481965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2D9B6B7C-D459-2712-6237-B6A1441D1D12}"/>
              </a:ext>
            </a:extLst>
          </p:cNvPr>
          <p:cNvCxnSpPr/>
          <p:nvPr/>
        </p:nvCxnSpPr>
        <p:spPr>
          <a:xfrm>
            <a:off x="621486" y="57312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5035FF6F-3DD8-702B-3EF0-FADD543DB3C7}"/>
              </a:ext>
            </a:extLst>
          </p:cNvPr>
          <p:cNvSpPr txBox="1"/>
          <p:nvPr/>
        </p:nvSpPr>
        <p:spPr>
          <a:xfrm>
            <a:off x="801511" y="101600"/>
            <a:ext cx="10622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Blank Hanja grid</a:t>
            </a:r>
          </a:p>
        </p:txBody>
      </p:sp>
      <p:sp>
        <p:nvSpPr>
          <p:cNvPr id="2" name="Slide Number Placeholder 1">
            <a:extLst>
              <a:ext uri="{FF2B5EF4-FFF2-40B4-BE49-F238E27FC236}">
                <a16:creationId xmlns:a16="http://schemas.microsoft.com/office/drawing/2014/main" id="{F3E8E20A-F7E7-1EE2-CCAC-99C7FEF1A6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BC25A-2F4E-4FAC-9F64-674847286909}"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5633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9F57A-5CE5-135E-B22B-366684D7C52D}"/>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7E74DF8-6D2B-BD09-7586-85011431FA8A}"/>
              </a:ext>
            </a:extLst>
          </p:cNvPr>
          <p:cNvGraphicFramePr>
            <a:graphicFrameLocks noGrp="1"/>
          </p:cNvGraphicFramePr>
          <p:nvPr/>
        </p:nvGraphicFramePr>
        <p:xfrm>
          <a:off x="619124" y="704850"/>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D0BF0365-1EAA-95F2-8228-C724C4D96C1A}"/>
              </a:ext>
            </a:extLst>
          </p:cNvPr>
          <p:cNvCxnSpPr>
            <a:endCxn id="10" idx="2"/>
          </p:cNvCxnSpPr>
          <p:nvPr/>
        </p:nvCxnSpPr>
        <p:spPr>
          <a:xfrm>
            <a:off x="6191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9149619-411B-E90B-AB80-D7E47CF853BD}"/>
              </a:ext>
            </a:extLst>
          </p:cNvPr>
          <p:cNvCxnSpPr/>
          <p:nvPr/>
        </p:nvCxnSpPr>
        <p:spPr>
          <a:xfrm>
            <a:off x="15335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90A3F3-D266-570C-CAA9-303D7C29B4B9}"/>
              </a:ext>
            </a:extLst>
          </p:cNvPr>
          <p:cNvCxnSpPr/>
          <p:nvPr/>
        </p:nvCxnSpPr>
        <p:spPr>
          <a:xfrm>
            <a:off x="2447924"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5A060B-0224-81D2-F884-7A7F9DA203EB}"/>
              </a:ext>
            </a:extLst>
          </p:cNvPr>
          <p:cNvCxnSpPr>
            <a:cxnSpLocks/>
          </p:cNvCxnSpPr>
          <p:nvPr/>
        </p:nvCxnSpPr>
        <p:spPr>
          <a:xfrm>
            <a:off x="33599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A7B9AE-5D07-C93A-0487-B995F1EC0308}"/>
              </a:ext>
            </a:extLst>
          </p:cNvPr>
          <p:cNvCxnSpPr>
            <a:cxnSpLocks/>
          </p:cNvCxnSpPr>
          <p:nvPr/>
        </p:nvCxnSpPr>
        <p:spPr>
          <a:xfrm>
            <a:off x="4274342" y="704850"/>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2EF820A-126D-7777-2B74-4050303037FC}"/>
              </a:ext>
            </a:extLst>
          </p:cNvPr>
          <p:cNvCxnSpPr/>
          <p:nvPr/>
        </p:nvCxnSpPr>
        <p:spPr>
          <a:xfrm>
            <a:off x="5188742"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1ABDAD7-B133-A6F8-D5B5-D7CDB97A5766}"/>
              </a:ext>
            </a:extLst>
          </p:cNvPr>
          <p:cNvCxnSpPr>
            <a:cxnSpLocks/>
            <a:stCxn id="10" idx="0"/>
          </p:cNvCxnSpPr>
          <p:nvPr/>
        </p:nvCxnSpPr>
        <p:spPr>
          <a:xfrm>
            <a:off x="6100760" y="70485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9B02C32-B7EE-013B-1402-792FAF3C4629}"/>
              </a:ext>
            </a:extLst>
          </p:cNvPr>
          <p:cNvCxnSpPr>
            <a:cxnSpLocks/>
          </p:cNvCxnSpPr>
          <p:nvPr/>
        </p:nvCxnSpPr>
        <p:spPr>
          <a:xfrm>
            <a:off x="7012778" y="704850"/>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E65E8664-5DDF-DBBC-EE99-AB331E377C3D}"/>
              </a:ext>
            </a:extLst>
          </p:cNvPr>
          <p:cNvCxnSpPr>
            <a:cxnSpLocks/>
          </p:cNvCxnSpPr>
          <p:nvPr/>
        </p:nvCxnSpPr>
        <p:spPr>
          <a:xfrm>
            <a:off x="7924790" y="704850"/>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50BAD32-65F2-D213-C76F-3BB7042D4639}"/>
              </a:ext>
            </a:extLst>
          </p:cNvPr>
          <p:cNvCxnSpPr>
            <a:cxnSpLocks/>
            <a:endCxn id="10" idx="3"/>
          </p:cNvCxnSpPr>
          <p:nvPr/>
        </p:nvCxnSpPr>
        <p:spPr>
          <a:xfrm>
            <a:off x="8843960" y="704850"/>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E2B090F-F3C4-CB59-4782-02849E05BFB1}"/>
              </a:ext>
            </a:extLst>
          </p:cNvPr>
          <p:cNvCxnSpPr>
            <a:cxnSpLocks/>
          </p:cNvCxnSpPr>
          <p:nvPr/>
        </p:nvCxnSpPr>
        <p:spPr>
          <a:xfrm>
            <a:off x="9755978" y="704850"/>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01426DD-E3C4-B23C-5EBF-DF53139035A9}"/>
              </a:ext>
            </a:extLst>
          </p:cNvPr>
          <p:cNvCxnSpPr/>
          <p:nvPr/>
        </p:nvCxnSpPr>
        <p:spPr>
          <a:xfrm>
            <a:off x="10670378" y="704850"/>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B339EDB-4880-B418-CF18-1AF057D438F6}"/>
              </a:ext>
            </a:extLst>
          </p:cNvPr>
          <p:cNvCxnSpPr>
            <a:cxnSpLocks/>
          </p:cNvCxnSpPr>
          <p:nvPr/>
        </p:nvCxnSpPr>
        <p:spPr>
          <a:xfrm>
            <a:off x="619124" y="1617849"/>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7A3E2F7-F4DE-8081-41FD-D4C736BC86CC}"/>
              </a:ext>
            </a:extLst>
          </p:cNvPr>
          <p:cNvCxnSpPr/>
          <p:nvPr/>
        </p:nvCxnSpPr>
        <p:spPr>
          <a:xfrm>
            <a:off x="619124" y="2530848"/>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96C7F8B-52DB-E6A2-6988-DDBA46907731}"/>
              </a:ext>
            </a:extLst>
          </p:cNvPr>
          <p:cNvCxnSpPr>
            <a:cxnSpLocks/>
            <a:stCxn id="10" idx="1"/>
          </p:cNvCxnSpPr>
          <p:nvPr/>
        </p:nvCxnSpPr>
        <p:spPr>
          <a:xfrm>
            <a:off x="619124" y="3448050"/>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6272BF0-CC69-BB74-716C-81869EDB1184}"/>
              </a:ext>
            </a:extLst>
          </p:cNvPr>
          <p:cNvCxnSpPr>
            <a:cxnSpLocks/>
          </p:cNvCxnSpPr>
          <p:nvPr/>
        </p:nvCxnSpPr>
        <p:spPr>
          <a:xfrm>
            <a:off x="619124" y="4356847"/>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63D849A8-280E-C8A4-3D70-5C30C01A521D}"/>
              </a:ext>
            </a:extLst>
          </p:cNvPr>
          <p:cNvCxnSpPr>
            <a:cxnSpLocks/>
          </p:cNvCxnSpPr>
          <p:nvPr/>
        </p:nvCxnSpPr>
        <p:spPr>
          <a:xfrm>
            <a:off x="619124" y="5271247"/>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8857BD9-DB8E-708D-7780-CB5BF9667F8B}"/>
              </a:ext>
            </a:extLst>
          </p:cNvPr>
          <p:cNvCxnSpPr>
            <a:endCxn id="10" idx="2"/>
          </p:cNvCxnSpPr>
          <p:nvPr/>
        </p:nvCxnSpPr>
        <p:spPr>
          <a:xfrm flipH="1">
            <a:off x="61007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663C72E4-C63E-1290-60A6-357A67FE6941}"/>
              </a:ext>
            </a:extLst>
          </p:cNvPr>
          <p:cNvCxnSpPr/>
          <p:nvPr/>
        </p:nvCxnSpPr>
        <p:spPr>
          <a:xfrm flipH="1">
            <a:off x="5186360"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798ED5F5-C55C-2A22-6AB5-B947ADFE144F}"/>
              </a:ext>
            </a:extLst>
          </p:cNvPr>
          <p:cNvCxnSpPr/>
          <p:nvPr/>
        </p:nvCxnSpPr>
        <p:spPr>
          <a:xfrm flipH="1">
            <a:off x="42719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DB86077-AEAD-70CE-D932-F5F2FB4C8AA6}"/>
              </a:ext>
            </a:extLst>
          </p:cNvPr>
          <p:cNvCxnSpPr/>
          <p:nvPr/>
        </p:nvCxnSpPr>
        <p:spPr>
          <a:xfrm flipH="1">
            <a:off x="3357557"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B8D46205-E2E2-84EF-83D9-ABA5EF065808}"/>
              </a:ext>
            </a:extLst>
          </p:cNvPr>
          <p:cNvCxnSpPr/>
          <p:nvPr/>
        </p:nvCxnSpPr>
        <p:spPr>
          <a:xfrm flipH="1">
            <a:off x="2445539"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AA35FA06-5B63-CC45-47D3-73428942F899}"/>
              </a:ext>
            </a:extLst>
          </p:cNvPr>
          <p:cNvCxnSpPr/>
          <p:nvPr/>
        </p:nvCxnSpPr>
        <p:spPr>
          <a:xfrm flipH="1">
            <a:off x="1528754"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04F47DB-5012-81E0-C7D6-631B93A1A47C}"/>
              </a:ext>
            </a:extLst>
          </p:cNvPr>
          <p:cNvCxnSpPr/>
          <p:nvPr/>
        </p:nvCxnSpPr>
        <p:spPr>
          <a:xfrm flipH="1">
            <a:off x="614353" y="70485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D4DB174-A37F-6B9B-84B1-1B42AAFFFA8F}"/>
              </a:ext>
            </a:extLst>
          </p:cNvPr>
          <p:cNvCxnSpPr/>
          <p:nvPr/>
        </p:nvCxnSpPr>
        <p:spPr>
          <a:xfrm flipH="1">
            <a:off x="7012778" y="16178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9748DF7D-5F06-D7C3-B75F-7F21892334BC}"/>
              </a:ext>
            </a:extLst>
          </p:cNvPr>
          <p:cNvCxnSpPr>
            <a:cxnSpLocks/>
          </p:cNvCxnSpPr>
          <p:nvPr/>
        </p:nvCxnSpPr>
        <p:spPr>
          <a:xfrm flipH="1">
            <a:off x="7927175" y="2530848"/>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25BB51C-D708-E320-622C-AB4894F9BEA8}"/>
              </a:ext>
            </a:extLst>
          </p:cNvPr>
          <p:cNvCxnSpPr/>
          <p:nvPr/>
        </p:nvCxnSpPr>
        <p:spPr>
          <a:xfrm flipH="1">
            <a:off x="8839193" y="3448050"/>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986ECDBC-A386-46DE-30F3-BE9A7E917D3B}"/>
              </a:ext>
            </a:extLst>
          </p:cNvPr>
          <p:cNvCxnSpPr/>
          <p:nvPr/>
        </p:nvCxnSpPr>
        <p:spPr>
          <a:xfrm flipH="1">
            <a:off x="9746458" y="4359648"/>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6EAE9FB1-DA2D-7CD4-43C3-7A05AC582CE9}"/>
              </a:ext>
            </a:extLst>
          </p:cNvPr>
          <p:cNvCxnSpPr/>
          <p:nvPr/>
        </p:nvCxnSpPr>
        <p:spPr>
          <a:xfrm flipH="1">
            <a:off x="10667996" y="5271247"/>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4AA18E6-9FD2-CF9A-7835-88D74A2ED20C}"/>
              </a:ext>
            </a:extLst>
          </p:cNvPr>
          <p:cNvCxnSpPr/>
          <p:nvPr/>
        </p:nvCxnSpPr>
        <p:spPr>
          <a:xfrm flipH="1">
            <a:off x="621496" y="70204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FC62135-2818-C592-422E-743332D29037}"/>
              </a:ext>
            </a:extLst>
          </p:cNvPr>
          <p:cNvCxnSpPr>
            <a:cxnSpLocks/>
          </p:cNvCxnSpPr>
          <p:nvPr/>
        </p:nvCxnSpPr>
        <p:spPr>
          <a:xfrm flipH="1">
            <a:off x="619114" y="700647"/>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5EF54BB9-DD3F-4C6C-6B66-41B65D9BF58E}"/>
              </a:ext>
            </a:extLst>
          </p:cNvPr>
          <p:cNvCxnSpPr/>
          <p:nvPr/>
        </p:nvCxnSpPr>
        <p:spPr>
          <a:xfrm flipH="1">
            <a:off x="621486" y="702049"/>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00299E3D-0AB2-A13E-1B0E-25AFD34FE164}"/>
              </a:ext>
            </a:extLst>
          </p:cNvPr>
          <p:cNvCxnSpPr/>
          <p:nvPr/>
        </p:nvCxnSpPr>
        <p:spPr>
          <a:xfrm flipH="1">
            <a:off x="620305" y="697846"/>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B77B571-DF23-6AE8-D08A-77378CA61B69}"/>
              </a:ext>
            </a:extLst>
          </p:cNvPr>
          <p:cNvCxnSpPr/>
          <p:nvPr/>
        </p:nvCxnSpPr>
        <p:spPr>
          <a:xfrm flipH="1">
            <a:off x="622697" y="70485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44F1115-C7FD-043C-A12B-A024AF0B72D3}"/>
              </a:ext>
            </a:extLst>
          </p:cNvPr>
          <p:cNvCxnSpPr/>
          <p:nvPr/>
        </p:nvCxnSpPr>
        <p:spPr>
          <a:xfrm>
            <a:off x="1076324"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485BBA9-8E71-47EE-0DBF-3E6D01B75210}"/>
              </a:ext>
            </a:extLst>
          </p:cNvPr>
          <p:cNvCxnSpPr/>
          <p:nvPr/>
        </p:nvCxnSpPr>
        <p:spPr>
          <a:xfrm>
            <a:off x="65579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6D095259-523E-2889-DD26-80A334A70479}"/>
              </a:ext>
            </a:extLst>
          </p:cNvPr>
          <p:cNvCxnSpPr/>
          <p:nvPr/>
        </p:nvCxnSpPr>
        <p:spPr>
          <a:xfrm>
            <a:off x="74699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85004D1-D0AC-072E-38EC-3E5562EC3D04}"/>
              </a:ext>
            </a:extLst>
          </p:cNvPr>
          <p:cNvCxnSpPr/>
          <p:nvPr/>
        </p:nvCxnSpPr>
        <p:spPr>
          <a:xfrm>
            <a:off x="5643561"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A4C09DB8-79E9-3145-83A7-138B90B16B43}"/>
              </a:ext>
            </a:extLst>
          </p:cNvPr>
          <p:cNvCxnSpPr/>
          <p:nvPr/>
        </p:nvCxnSpPr>
        <p:spPr>
          <a:xfrm>
            <a:off x="3817142"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2BFAA8C3-7792-99FC-D635-FED4D770CD6F}"/>
              </a:ext>
            </a:extLst>
          </p:cNvPr>
          <p:cNvCxnSpPr/>
          <p:nvPr/>
        </p:nvCxnSpPr>
        <p:spPr>
          <a:xfrm>
            <a:off x="19895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86C932D6-8A04-75F2-F199-BD3CD1C7921B}"/>
              </a:ext>
            </a:extLst>
          </p:cNvPr>
          <p:cNvCxnSpPr/>
          <p:nvPr/>
        </p:nvCxnSpPr>
        <p:spPr>
          <a:xfrm>
            <a:off x="2903933"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32AD005-09A6-D072-EB3B-CB6F176049C1}"/>
              </a:ext>
            </a:extLst>
          </p:cNvPr>
          <p:cNvCxnSpPr/>
          <p:nvPr/>
        </p:nvCxnSpPr>
        <p:spPr>
          <a:xfrm>
            <a:off x="4712152" y="68580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ABCD1D09-B347-3C82-97A6-22D456C9CAFD}"/>
              </a:ext>
            </a:extLst>
          </p:cNvPr>
          <p:cNvCxnSpPr/>
          <p:nvPr/>
        </p:nvCxnSpPr>
        <p:spPr>
          <a:xfrm>
            <a:off x="8384378"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A8918DDA-C0FB-5595-9E12-A721245280E3}"/>
              </a:ext>
            </a:extLst>
          </p:cNvPr>
          <p:cNvCxnSpPr/>
          <p:nvPr/>
        </p:nvCxnSpPr>
        <p:spPr>
          <a:xfrm>
            <a:off x="9296396"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5AFEAF95-EBF1-D8DC-41BC-E6D315D1C4EB}"/>
              </a:ext>
            </a:extLst>
          </p:cNvPr>
          <p:cNvCxnSpPr/>
          <p:nvPr/>
        </p:nvCxnSpPr>
        <p:spPr>
          <a:xfrm>
            <a:off x="10212138" y="70204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34C730A3-3558-607D-F4CB-8ACEDF5F36C5}"/>
              </a:ext>
            </a:extLst>
          </p:cNvPr>
          <p:cNvCxnSpPr/>
          <p:nvPr/>
        </p:nvCxnSpPr>
        <p:spPr>
          <a:xfrm>
            <a:off x="11122811" y="70485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3ED920DC-B46D-AC5F-1DF3-8BB33FDFDD92}"/>
              </a:ext>
            </a:extLst>
          </p:cNvPr>
          <p:cNvCxnSpPr/>
          <p:nvPr/>
        </p:nvCxnSpPr>
        <p:spPr>
          <a:xfrm>
            <a:off x="621486" y="11613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BF4CCE25-7BBC-3A58-B4FA-E1E365E8BD57}"/>
              </a:ext>
            </a:extLst>
          </p:cNvPr>
          <p:cNvCxnSpPr/>
          <p:nvPr/>
        </p:nvCxnSpPr>
        <p:spPr>
          <a:xfrm>
            <a:off x="614353" y="29880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2367C593-61C0-0C0D-21A1-6CE2DACC483A}"/>
              </a:ext>
            </a:extLst>
          </p:cNvPr>
          <p:cNvCxnSpPr/>
          <p:nvPr/>
        </p:nvCxnSpPr>
        <p:spPr>
          <a:xfrm>
            <a:off x="614353" y="3902047"/>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29BCE66D-84AA-F408-8BC7-3C1A8C3EAA92}"/>
              </a:ext>
            </a:extLst>
          </p:cNvPr>
          <p:cNvCxnSpPr/>
          <p:nvPr/>
        </p:nvCxnSpPr>
        <p:spPr>
          <a:xfrm>
            <a:off x="614353" y="207364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ED0818A-C9D7-D4DD-97A9-018BC59BD170}"/>
              </a:ext>
            </a:extLst>
          </p:cNvPr>
          <p:cNvCxnSpPr/>
          <p:nvPr/>
        </p:nvCxnSpPr>
        <p:spPr>
          <a:xfrm>
            <a:off x="614353" y="481965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5247FD8F-65FD-44D5-CD13-C76062603006}"/>
              </a:ext>
            </a:extLst>
          </p:cNvPr>
          <p:cNvCxnSpPr/>
          <p:nvPr/>
        </p:nvCxnSpPr>
        <p:spPr>
          <a:xfrm>
            <a:off x="621486" y="573124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09AA65BA-BAF2-E4D3-D011-8736117F8645}"/>
              </a:ext>
            </a:extLst>
          </p:cNvPr>
          <p:cNvSpPr txBox="1"/>
          <p:nvPr/>
        </p:nvSpPr>
        <p:spPr>
          <a:xfrm>
            <a:off x="801511" y="101600"/>
            <a:ext cx="106228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Blank Hanja grid</a:t>
            </a:r>
          </a:p>
        </p:txBody>
      </p:sp>
      <p:sp>
        <p:nvSpPr>
          <p:cNvPr id="2" name="Slide Number Placeholder 1">
            <a:extLst>
              <a:ext uri="{FF2B5EF4-FFF2-40B4-BE49-F238E27FC236}">
                <a16:creationId xmlns:a16="http://schemas.microsoft.com/office/drawing/2014/main" id="{E16B661B-1D4A-EE72-EDF7-AA34047336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2BC25A-2F4E-4FAC-9F64-674847286909}"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6263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908E9-9A66-1BAE-CEAF-80A0C357C5F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C27BC8-469E-59E2-8007-8A113CD9D6E3}"/>
              </a:ext>
            </a:extLst>
          </p:cNvPr>
          <p:cNvPicPr>
            <a:picLocks noChangeAspect="1"/>
          </p:cNvPicPr>
          <p:nvPr/>
        </p:nvPicPr>
        <p:blipFill>
          <a:blip r:embed="rId2"/>
          <a:stretch>
            <a:fillRect/>
          </a:stretch>
        </p:blipFill>
        <p:spPr>
          <a:xfrm>
            <a:off x="2956545" y="52586"/>
            <a:ext cx="9107171" cy="6744641"/>
          </a:xfrm>
          <a:prstGeom prst="rect">
            <a:avLst/>
          </a:prstGeom>
        </p:spPr>
      </p:pic>
      <p:sp>
        <p:nvSpPr>
          <p:cNvPr id="5" name="TextBox 4">
            <a:extLst>
              <a:ext uri="{FF2B5EF4-FFF2-40B4-BE49-F238E27FC236}">
                <a16:creationId xmlns:a16="http://schemas.microsoft.com/office/drawing/2014/main" id="{BE76588F-EDCA-89DF-6BE6-41BAFAD09E83}"/>
              </a:ext>
            </a:extLst>
          </p:cNvPr>
          <p:cNvSpPr txBox="1"/>
          <p:nvPr/>
        </p:nvSpPr>
        <p:spPr>
          <a:xfrm>
            <a:off x="128284" y="177863"/>
            <a:ext cx="2764465"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There are a total of 270 Hanja (characters) in the Heart Sutra. Ten of these Hanja are in the title.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This 270 character version of the Heart Sutra is the one composed by Master Xuanzang in 645 AD, upon his return to China from India.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For 1400 years, Buddhists have been reciting this 270 character version of the Heart Sutra, as well as writing it out as a practice known as Sa Shim Gyeong (</a:t>
            </a:r>
            <a:r>
              <a:rPr kumimoji="0" lang="zh-CN" altLang="en-US" sz="1600" b="1" i="0" u="none" strike="noStrike" kern="1200" cap="none" spc="0" normalizeH="0" baseline="0" noProof="0" dirty="0">
                <a:ln>
                  <a:noFill/>
                </a:ln>
                <a:solidFill>
                  <a:prstClr val="black"/>
                </a:solidFill>
                <a:effectLst/>
                <a:uLnTx/>
                <a:uFillTx/>
                <a:latin typeface="UD Digi Kyokasho N" panose="02020400000000000000" pitchFamily="17" charset="-128"/>
                <a:ea typeface="UD Digi Kyokasho N" panose="02020400000000000000" pitchFamily="17" charset="-128"/>
                <a:cs typeface="+mn-cs"/>
              </a:rPr>
              <a:t>寫心經</a:t>
            </a:r>
            <a:r>
              <a:rPr kumimoji="0" lang="en-US" altLang="zh-CN" sz="1600" b="0" i="0" u="none" strike="noStrike" kern="1200" cap="none" spc="0" normalizeH="0" baseline="0" noProof="0" dirty="0">
                <a:ln>
                  <a:noFill/>
                </a:ln>
                <a:solidFill>
                  <a:prstClr val="black"/>
                </a:solidFill>
                <a:effectLst/>
                <a:uLnTx/>
                <a:uFillTx/>
                <a:latin typeface="Aptos" panose="02110004020202020204"/>
                <a:ea typeface="等线" panose="02010600030101010101"/>
                <a:cs typeface="+mn-cs"/>
              </a:rPr>
              <a:t>), literally, “Writing the Heart Sutra”.</a:t>
            </a: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The line numbering shown here is somewhat arbitrary. It is based on the way that Zen Master Seung Sahn wrote the syllables out when he taught his Western students to chant the Heart Sutra.</a:t>
            </a:r>
          </a:p>
        </p:txBody>
      </p:sp>
      <p:sp>
        <p:nvSpPr>
          <p:cNvPr id="2" name="Slide Number Placeholder 1">
            <a:extLst>
              <a:ext uri="{FF2B5EF4-FFF2-40B4-BE49-F238E27FC236}">
                <a16:creationId xmlns:a16="http://schemas.microsoft.com/office/drawing/2014/main" id="{56A00C55-0E08-6B68-11D4-E8110FA9CB92}"/>
              </a:ext>
            </a:extLst>
          </p:cNvPr>
          <p:cNvSpPr>
            <a:spLocks noGrp="1"/>
          </p:cNvSpPr>
          <p:nvPr>
            <p:ph type="sldNum" sz="quarter" idx="12"/>
          </p:nvPr>
        </p:nvSpPr>
        <p:spPr/>
        <p:txBody>
          <a:bodyPr/>
          <a:lstStyle/>
          <a:p>
            <a:fld id="{6E2BC25A-2F4E-4FAC-9F64-674847286909}" type="slidenum">
              <a:rPr lang="en-US" smtClean="0"/>
              <a:t>3</a:t>
            </a:fld>
            <a:endParaRPr lang="en-US"/>
          </a:p>
        </p:txBody>
      </p:sp>
    </p:spTree>
    <p:extLst>
      <p:ext uri="{BB962C8B-B14F-4D97-AF65-F5344CB8AC3E}">
        <p14:creationId xmlns:p14="http://schemas.microsoft.com/office/powerpoint/2010/main" val="9335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BA9AF-1C7E-16FF-C308-6C3A41F09F3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232AB2-853A-0B27-8D63-CFA3499B9989}"/>
              </a:ext>
            </a:extLst>
          </p:cNvPr>
          <p:cNvPicPr>
            <a:picLocks noChangeAspect="1"/>
          </p:cNvPicPr>
          <p:nvPr/>
        </p:nvPicPr>
        <p:blipFill>
          <a:blip r:embed="rId2"/>
          <a:stretch>
            <a:fillRect/>
          </a:stretch>
        </p:blipFill>
        <p:spPr>
          <a:xfrm>
            <a:off x="2211004" y="28100"/>
            <a:ext cx="9726382" cy="6801799"/>
          </a:xfrm>
          <a:prstGeom prst="rect">
            <a:avLst/>
          </a:prstGeom>
        </p:spPr>
      </p:pic>
      <p:sp>
        <p:nvSpPr>
          <p:cNvPr id="4" name="TextBox 3">
            <a:extLst>
              <a:ext uri="{FF2B5EF4-FFF2-40B4-BE49-F238E27FC236}">
                <a16:creationId xmlns:a16="http://schemas.microsoft.com/office/drawing/2014/main" id="{8EFD8530-B0CA-5C0F-E3C9-C86A64534DB3}"/>
              </a:ext>
            </a:extLst>
          </p:cNvPr>
          <p:cNvSpPr txBox="1"/>
          <p:nvPr/>
        </p:nvSpPr>
        <p:spPr>
          <a:xfrm>
            <a:off x="1950506" y="715265"/>
            <a:ext cx="520996" cy="308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110004020202020204"/>
                <a:ea typeface="+mn-ea"/>
                <a:cs typeface="+mn-cs"/>
              </a:rPr>
              <a:t>Title</a:t>
            </a:r>
          </a:p>
        </p:txBody>
      </p:sp>
      <p:sp>
        <p:nvSpPr>
          <p:cNvPr id="5" name="TextBox 4">
            <a:extLst>
              <a:ext uri="{FF2B5EF4-FFF2-40B4-BE49-F238E27FC236}">
                <a16:creationId xmlns:a16="http://schemas.microsoft.com/office/drawing/2014/main" id="{2AC42FD7-98FB-A1B8-6F5E-2F289209861D}"/>
              </a:ext>
            </a:extLst>
          </p:cNvPr>
          <p:cNvSpPr txBox="1"/>
          <p:nvPr/>
        </p:nvSpPr>
        <p:spPr>
          <a:xfrm>
            <a:off x="1876078" y="936271"/>
            <a:ext cx="520996" cy="564770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7</a:t>
            </a:r>
            <a:endParaRPr kumimoji="0" lang="en-US" sz="14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19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24</a:t>
            </a:r>
          </a:p>
        </p:txBody>
      </p:sp>
      <p:sp>
        <p:nvSpPr>
          <p:cNvPr id="6" name="TextBox 5">
            <a:extLst>
              <a:ext uri="{FF2B5EF4-FFF2-40B4-BE49-F238E27FC236}">
                <a16:creationId xmlns:a16="http://schemas.microsoft.com/office/drawing/2014/main" id="{FE6C6A10-4505-5B94-0F2F-221266528725}"/>
              </a:ext>
            </a:extLst>
          </p:cNvPr>
          <p:cNvSpPr txBox="1"/>
          <p:nvPr/>
        </p:nvSpPr>
        <p:spPr>
          <a:xfrm>
            <a:off x="7224823" y="247410"/>
            <a:ext cx="414670" cy="10926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0000"/>
                </a:solidFill>
                <a:effectLst/>
                <a:uLnTx/>
                <a:uFillTx/>
                <a:latin typeface="Aptos" panose="02110004020202020204"/>
                <a:ea typeface="+mn-ea"/>
                <a:cs typeface="+mn-cs"/>
              </a:rPr>
              <a:t>28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2E5F3645-4602-7149-8DB5-2B830420BF17}"/>
              </a:ext>
            </a:extLst>
          </p:cNvPr>
          <p:cNvSpPr txBox="1"/>
          <p:nvPr/>
        </p:nvSpPr>
        <p:spPr>
          <a:xfrm>
            <a:off x="10906028" y="1340017"/>
            <a:ext cx="10313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mantra</a:t>
            </a:r>
          </a:p>
        </p:txBody>
      </p:sp>
      <p:sp>
        <p:nvSpPr>
          <p:cNvPr id="8" name="TextBox 7">
            <a:extLst>
              <a:ext uri="{FF2B5EF4-FFF2-40B4-BE49-F238E27FC236}">
                <a16:creationId xmlns:a16="http://schemas.microsoft.com/office/drawing/2014/main" id="{4CDF2071-2B60-9268-4A7D-41836F490D96}"/>
              </a:ext>
            </a:extLst>
          </p:cNvPr>
          <p:cNvSpPr txBox="1"/>
          <p:nvPr/>
        </p:nvSpPr>
        <p:spPr>
          <a:xfrm>
            <a:off x="7639493" y="3428999"/>
            <a:ext cx="437763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 typical example of the “Korean” Heart Sutra spelled out phonetically for English speakers.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Line numbers have been added </a:t>
            </a: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in red</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Note that what is being chanted</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 is not Korean</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It is the Chinese version of the Heart Sutra from Master Xuanzang, but with a Korean pronunciation for each character. This is called “Sino-Korean”.</a:t>
            </a:r>
          </a:p>
        </p:txBody>
      </p:sp>
      <p:sp>
        <p:nvSpPr>
          <p:cNvPr id="9" name="Rectangle 8">
            <a:extLst>
              <a:ext uri="{FF2B5EF4-FFF2-40B4-BE49-F238E27FC236}">
                <a16:creationId xmlns:a16="http://schemas.microsoft.com/office/drawing/2014/main" id="{0A6A1443-8FA7-582D-D6DE-90CB453FBA0E}"/>
              </a:ext>
            </a:extLst>
          </p:cNvPr>
          <p:cNvSpPr/>
          <p:nvPr/>
        </p:nvSpPr>
        <p:spPr>
          <a:xfrm>
            <a:off x="7559749" y="3327991"/>
            <a:ext cx="4457381" cy="33598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24F8979D-FE44-51C8-EC78-A8FFF8BDC1DF}"/>
              </a:ext>
            </a:extLst>
          </p:cNvPr>
          <p:cNvPicPr>
            <a:picLocks noChangeAspect="1"/>
          </p:cNvPicPr>
          <p:nvPr/>
        </p:nvPicPr>
        <p:blipFill>
          <a:blip r:embed="rId3"/>
          <a:stretch>
            <a:fillRect/>
          </a:stretch>
        </p:blipFill>
        <p:spPr>
          <a:xfrm>
            <a:off x="254614" y="1228416"/>
            <a:ext cx="1718017" cy="4693313"/>
          </a:xfrm>
          <a:prstGeom prst="rect">
            <a:avLst/>
          </a:prstGeom>
        </p:spPr>
      </p:pic>
      <p:sp>
        <p:nvSpPr>
          <p:cNvPr id="2" name="TextBox 1">
            <a:extLst>
              <a:ext uri="{FF2B5EF4-FFF2-40B4-BE49-F238E27FC236}">
                <a16:creationId xmlns:a16="http://schemas.microsoft.com/office/drawing/2014/main" id="{69733948-4E99-2393-4BE4-CA138BF68DF6}"/>
              </a:ext>
            </a:extLst>
          </p:cNvPr>
          <p:cNvSpPr txBox="1"/>
          <p:nvPr/>
        </p:nvSpPr>
        <p:spPr>
          <a:xfrm>
            <a:off x="10201877" y="2025659"/>
            <a:ext cx="520996" cy="3083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ptos" panose="02110004020202020204"/>
                <a:ea typeface="+mn-ea"/>
                <a:cs typeface="+mn-cs"/>
              </a:rPr>
              <a:t>Title</a:t>
            </a:r>
          </a:p>
        </p:txBody>
      </p:sp>
      <p:sp>
        <p:nvSpPr>
          <p:cNvPr id="11" name="Slide Number Placeholder 10">
            <a:extLst>
              <a:ext uri="{FF2B5EF4-FFF2-40B4-BE49-F238E27FC236}">
                <a16:creationId xmlns:a16="http://schemas.microsoft.com/office/drawing/2014/main" id="{F44C9BA1-B6D3-B626-66F6-D223986560B0}"/>
              </a:ext>
            </a:extLst>
          </p:cNvPr>
          <p:cNvSpPr>
            <a:spLocks noGrp="1"/>
          </p:cNvSpPr>
          <p:nvPr>
            <p:ph type="sldNum" sz="quarter" idx="12"/>
          </p:nvPr>
        </p:nvSpPr>
        <p:spPr/>
        <p:txBody>
          <a:bodyPr/>
          <a:lstStyle/>
          <a:p>
            <a:fld id="{6E2BC25A-2F4E-4FAC-9F64-674847286909}" type="slidenum">
              <a:rPr lang="en-US" smtClean="0"/>
              <a:t>4</a:t>
            </a:fld>
            <a:endParaRPr lang="en-US"/>
          </a:p>
        </p:txBody>
      </p:sp>
    </p:spTree>
    <p:extLst>
      <p:ext uri="{BB962C8B-B14F-4D97-AF65-F5344CB8AC3E}">
        <p14:creationId xmlns:p14="http://schemas.microsoft.com/office/powerpoint/2010/main" val="124693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58B3A-8214-8313-AE42-A1D5F3949D29}"/>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8BF256B-DD5E-CD9A-3B90-2410579C4B1F}"/>
              </a:ext>
            </a:extLst>
          </p:cNvPr>
          <p:cNvGraphicFramePr>
            <a:graphicFrameLocks noGrp="1"/>
          </p:cNvGraphicFramePr>
          <p:nvPr/>
        </p:nvGraphicFramePr>
        <p:xfrm>
          <a:off x="614364" y="1106066"/>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C558A576-D1AB-39B8-2C69-ECEFBFF74AB7}"/>
              </a:ext>
            </a:extLst>
          </p:cNvPr>
          <p:cNvCxnSpPr>
            <a:endCxn id="10" idx="2"/>
          </p:cNvCxnSpPr>
          <p:nvPr/>
        </p:nvCxnSpPr>
        <p:spPr>
          <a:xfrm>
            <a:off x="6143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C85865D-291F-FB46-9E0D-97A51AAFD8DF}"/>
              </a:ext>
            </a:extLst>
          </p:cNvPr>
          <p:cNvCxnSpPr/>
          <p:nvPr/>
        </p:nvCxnSpPr>
        <p:spPr>
          <a:xfrm>
            <a:off x="15287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07CAEF0-4197-E9F9-10BB-DEE68C6C44DD}"/>
              </a:ext>
            </a:extLst>
          </p:cNvPr>
          <p:cNvCxnSpPr/>
          <p:nvPr/>
        </p:nvCxnSpPr>
        <p:spPr>
          <a:xfrm>
            <a:off x="2443164"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EC4CF6-8B74-A4B7-3C16-7EBB391604AB}"/>
              </a:ext>
            </a:extLst>
          </p:cNvPr>
          <p:cNvCxnSpPr>
            <a:cxnSpLocks/>
          </p:cNvCxnSpPr>
          <p:nvPr/>
        </p:nvCxnSpPr>
        <p:spPr>
          <a:xfrm>
            <a:off x="3355182"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D1369DC-9D37-364F-1638-25CB4F210A0A}"/>
              </a:ext>
            </a:extLst>
          </p:cNvPr>
          <p:cNvCxnSpPr>
            <a:cxnSpLocks/>
          </p:cNvCxnSpPr>
          <p:nvPr/>
        </p:nvCxnSpPr>
        <p:spPr>
          <a:xfrm>
            <a:off x="4269582" y="1106066"/>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23C388-36A1-EE75-4D81-BFE1804B09FA}"/>
              </a:ext>
            </a:extLst>
          </p:cNvPr>
          <p:cNvCxnSpPr/>
          <p:nvPr/>
        </p:nvCxnSpPr>
        <p:spPr>
          <a:xfrm>
            <a:off x="5183982"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A252390-DD2C-A534-F290-E50530563792}"/>
              </a:ext>
            </a:extLst>
          </p:cNvPr>
          <p:cNvCxnSpPr>
            <a:cxnSpLocks/>
            <a:stCxn id="10" idx="0"/>
          </p:cNvCxnSpPr>
          <p:nvPr/>
        </p:nvCxnSpPr>
        <p:spPr>
          <a:xfrm>
            <a:off x="6096000" y="11060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85AA8AC-B957-DF7A-0EF4-43B54E2D1A2C}"/>
              </a:ext>
            </a:extLst>
          </p:cNvPr>
          <p:cNvCxnSpPr>
            <a:cxnSpLocks/>
          </p:cNvCxnSpPr>
          <p:nvPr/>
        </p:nvCxnSpPr>
        <p:spPr>
          <a:xfrm>
            <a:off x="7008018" y="1106066"/>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B6E774B-CB9D-9895-6A6F-0A1BD9744E88}"/>
              </a:ext>
            </a:extLst>
          </p:cNvPr>
          <p:cNvCxnSpPr>
            <a:cxnSpLocks/>
          </p:cNvCxnSpPr>
          <p:nvPr/>
        </p:nvCxnSpPr>
        <p:spPr>
          <a:xfrm>
            <a:off x="7920030" y="1106066"/>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C06B560-573E-FED3-EB5A-3714AFAF731F}"/>
              </a:ext>
            </a:extLst>
          </p:cNvPr>
          <p:cNvCxnSpPr>
            <a:cxnSpLocks/>
            <a:endCxn id="10" idx="3"/>
          </p:cNvCxnSpPr>
          <p:nvPr/>
        </p:nvCxnSpPr>
        <p:spPr>
          <a:xfrm>
            <a:off x="8839200" y="1106066"/>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77DF812-CE9A-F050-5847-8B7614E8E88F}"/>
              </a:ext>
            </a:extLst>
          </p:cNvPr>
          <p:cNvCxnSpPr>
            <a:cxnSpLocks/>
          </p:cNvCxnSpPr>
          <p:nvPr/>
        </p:nvCxnSpPr>
        <p:spPr>
          <a:xfrm>
            <a:off x="9751218" y="1106066"/>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96B469C-6E99-B8C1-0C7F-B796C36EDA10}"/>
              </a:ext>
            </a:extLst>
          </p:cNvPr>
          <p:cNvCxnSpPr/>
          <p:nvPr/>
        </p:nvCxnSpPr>
        <p:spPr>
          <a:xfrm>
            <a:off x="10665618" y="1106066"/>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4169777-46BA-F06A-CD59-2F5E29F03F7A}"/>
              </a:ext>
            </a:extLst>
          </p:cNvPr>
          <p:cNvCxnSpPr>
            <a:cxnSpLocks/>
          </p:cNvCxnSpPr>
          <p:nvPr/>
        </p:nvCxnSpPr>
        <p:spPr>
          <a:xfrm>
            <a:off x="614364" y="2019065"/>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83511073-8911-FE4A-1475-68A0E67264A4}"/>
              </a:ext>
            </a:extLst>
          </p:cNvPr>
          <p:cNvCxnSpPr/>
          <p:nvPr/>
        </p:nvCxnSpPr>
        <p:spPr>
          <a:xfrm>
            <a:off x="614364" y="2932064"/>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08775EF-FB3B-DA32-3629-A1348122C30C}"/>
              </a:ext>
            </a:extLst>
          </p:cNvPr>
          <p:cNvCxnSpPr>
            <a:cxnSpLocks/>
            <a:stCxn id="10" idx="1"/>
          </p:cNvCxnSpPr>
          <p:nvPr/>
        </p:nvCxnSpPr>
        <p:spPr>
          <a:xfrm>
            <a:off x="614364" y="3849266"/>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A01332DB-0893-7DC3-BAA8-170FA5E34BEF}"/>
              </a:ext>
            </a:extLst>
          </p:cNvPr>
          <p:cNvCxnSpPr>
            <a:cxnSpLocks/>
          </p:cNvCxnSpPr>
          <p:nvPr/>
        </p:nvCxnSpPr>
        <p:spPr>
          <a:xfrm>
            <a:off x="614364" y="4758063"/>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5720FA5-3CFC-234A-4AC1-56498FD07762}"/>
              </a:ext>
            </a:extLst>
          </p:cNvPr>
          <p:cNvCxnSpPr>
            <a:cxnSpLocks/>
          </p:cNvCxnSpPr>
          <p:nvPr/>
        </p:nvCxnSpPr>
        <p:spPr>
          <a:xfrm>
            <a:off x="614364" y="5672463"/>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6282A088-C5E5-537D-7C12-88FB96BB7241}"/>
              </a:ext>
            </a:extLst>
          </p:cNvPr>
          <p:cNvCxnSpPr>
            <a:endCxn id="10" idx="2"/>
          </p:cNvCxnSpPr>
          <p:nvPr/>
        </p:nvCxnSpPr>
        <p:spPr>
          <a:xfrm flipH="1">
            <a:off x="6096000"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FEBD038-8EB8-6651-D145-80FBAD3B42CC}"/>
              </a:ext>
            </a:extLst>
          </p:cNvPr>
          <p:cNvCxnSpPr/>
          <p:nvPr/>
        </p:nvCxnSpPr>
        <p:spPr>
          <a:xfrm flipH="1">
            <a:off x="5181600"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85A96F4-4B9B-81BE-1EB2-8FFA1002271B}"/>
              </a:ext>
            </a:extLst>
          </p:cNvPr>
          <p:cNvCxnSpPr/>
          <p:nvPr/>
        </p:nvCxnSpPr>
        <p:spPr>
          <a:xfrm flipH="1">
            <a:off x="4267197"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C69C8E2-EE81-2214-C581-4F90357D6B57}"/>
              </a:ext>
            </a:extLst>
          </p:cNvPr>
          <p:cNvCxnSpPr/>
          <p:nvPr/>
        </p:nvCxnSpPr>
        <p:spPr>
          <a:xfrm flipH="1">
            <a:off x="3352797"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6A04D45-0633-858B-6557-B370FFFB1BB9}"/>
              </a:ext>
            </a:extLst>
          </p:cNvPr>
          <p:cNvCxnSpPr/>
          <p:nvPr/>
        </p:nvCxnSpPr>
        <p:spPr>
          <a:xfrm flipH="1">
            <a:off x="2440779"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A9EBDE0-B029-BA1F-5D86-B81863295F26}"/>
              </a:ext>
            </a:extLst>
          </p:cNvPr>
          <p:cNvCxnSpPr/>
          <p:nvPr/>
        </p:nvCxnSpPr>
        <p:spPr>
          <a:xfrm flipH="1">
            <a:off x="1523994"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0FD5AA6-D027-7CB7-B25B-9B2215E315BD}"/>
              </a:ext>
            </a:extLst>
          </p:cNvPr>
          <p:cNvCxnSpPr/>
          <p:nvPr/>
        </p:nvCxnSpPr>
        <p:spPr>
          <a:xfrm flipH="1">
            <a:off x="609593" y="11060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D847CE0-23C2-F9EB-12D0-DE4B75703494}"/>
              </a:ext>
            </a:extLst>
          </p:cNvPr>
          <p:cNvCxnSpPr/>
          <p:nvPr/>
        </p:nvCxnSpPr>
        <p:spPr>
          <a:xfrm flipH="1">
            <a:off x="7008018" y="20190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2EA22E4-C65A-1188-F0EA-4A1093222185}"/>
              </a:ext>
            </a:extLst>
          </p:cNvPr>
          <p:cNvCxnSpPr>
            <a:cxnSpLocks/>
          </p:cNvCxnSpPr>
          <p:nvPr/>
        </p:nvCxnSpPr>
        <p:spPr>
          <a:xfrm flipH="1">
            <a:off x="7922415" y="2932064"/>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1BBA0BCA-A599-DDC8-6E75-86509432DD2F}"/>
              </a:ext>
            </a:extLst>
          </p:cNvPr>
          <p:cNvCxnSpPr/>
          <p:nvPr/>
        </p:nvCxnSpPr>
        <p:spPr>
          <a:xfrm flipH="1">
            <a:off x="8834433" y="3849266"/>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F7EE345D-0848-6AAC-BBC6-5928DFF2BB71}"/>
              </a:ext>
            </a:extLst>
          </p:cNvPr>
          <p:cNvCxnSpPr/>
          <p:nvPr/>
        </p:nvCxnSpPr>
        <p:spPr>
          <a:xfrm flipH="1">
            <a:off x="9741698" y="4760864"/>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A02B0F6-4D53-DEE7-DB94-0DEE21579D5B}"/>
              </a:ext>
            </a:extLst>
          </p:cNvPr>
          <p:cNvCxnSpPr/>
          <p:nvPr/>
        </p:nvCxnSpPr>
        <p:spPr>
          <a:xfrm flipH="1">
            <a:off x="10663236" y="567246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6AC3CB28-2701-8ED2-ACC9-6727B4135F23}"/>
              </a:ext>
            </a:extLst>
          </p:cNvPr>
          <p:cNvCxnSpPr/>
          <p:nvPr/>
        </p:nvCxnSpPr>
        <p:spPr>
          <a:xfrm flipH="1">
            <a:off x="616736" y="11032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15E5463-518A-A768-041C-1B276AD7D6F8}"/>
              </a:ext>
            </a:extLst>
          </p:cNvPr>
          <p:cNvCxnSpPr>
            <a:cxnSpLocks/>
          </p:cNvCxnSpPr>
          <p:nvPr/>
        </p:nvCxnSpPr>
        <p:spPr>
          <a:xfrm flipH="1">
            <a:off x="614354" y="1101863"/>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F05B770-A168-02A9-0DD1-74BC5959D78E}"/>
              </a:ext>
            </a:extLst>
          </p:cNvPr>
          <p:cNvCxnSpPr/>
          <p:nvPr/>
        </p:nvCxnSpPr>
        <p:spPr>
          <a:xfrm flipH="1">
            <a:off x="616726" y="1103265"/>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B234331-BDA1-BA90-074A-CB882465AB6F}"/>
              </a:ext>
            </a:extLst>
          </p:cNvPr>
          <p:cNvCxnSpPr/>
          <p:nvPr/>
        </p:nvCxnSpPr>
        <p:spPr>
          <a:xfrm flipH="1">
            <a:off x="615545" y="10990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D8BF3EDF-6723-CFAF-8A4E-96CC4D493C81}"/>
              </a:ext>
            </a:extLst>
          </p:cNvPr>
          <p:cNvCxnSpPr/>
          <p:nvPr/>
        </p:nvCxnSpPr>
        <p:spPr>
          <a:xfrm flipH="1">
            <a:off x="617937" y="1106066"/>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7C647369-97C9-FA9F-08EA-38A12E34C228}"/>
              </a:ext>
            </a:extLst>
          </p:cNvPr>
          <p:cNvCxnSpPr/>
          <p:nvPr/>
        </p:nvCxnSpPr>
        <p:spPr>
          <a:xfrm>
            <a:off x="1071564"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DAE9FD1-46DB-DE2F-482C-20CBEFD03EEC}"/>
              </a:ext>
            </a:extLst>
          </p:cNvPr>
          <p:cNvCxnSpPr/>
          <p:nvPr/>
        </p:nvCxnSpPr>
        <p:spPr>
          <a:xfrm>
            <a:off x="6553201"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CA02C56-9CB6-F81A-6454-A05E28A20F85}"/>
              </a:ext>
            </a:extLst>
          </p:cNvPr>
          <p:cNvCxnSpPr/>
          <p:nvPr/>
        </p:nvCxnSpPr>
        <p:spPr>
          <a:xfrm>
            <a:off x="7465218"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48AC836-1333-3110-2694-0634BB81093C}"/>
              </a:ext>
            </a:extLst>
          </p:cNvPr>
          <p:cNvCxnSpPr/>
          <p:nvPr/>
        </p:nvCxnSpPr>
        <p:spPr>
          <a:xfrm>
            <a:off x="5638801"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1DE2302-B694-AEB6-4452-1A8C920326D5}"/>
              </a:ext>
            </a:extLst>
          </p:cNvPr>
          <p:cNvCxnSpPr/>
          <p:nvPr/>
        </p:nvCxnSpPr>
        <p:spPr>
          <a:xfrm>
            <a:off x="3812382"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661477C6-E06B-AFAF-9BBE-AB5435BDE355}"/>
              </a:ext>
            </a:extLst>
          </p:cNvPr>
          <p:cNvCxnSpPr/>
          <p:nvPr/>
        </p:nvCxnSpPr>
        <p:spPr>
          <a:xfrm>
            <a:off x="1984773"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EFF87C69-2683-A463-BE24-49A1A96D9DE3}"/>
              </a:ext>
            </a:extLst>
          </p:cNvPr>
          <p:cNvCxnSpPr/>
          <p:nvPr/>
        </p:nvCxnSpPr>
        <p:spPr>
          <a:xfrm>
            <a:off x="2899173"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F6A2E786-097C-6FD9-3468-17629C210A48}"/>
              </a:ext>
            </a:extLst>
          </p:cNvPr>
          <p:cNvCxnSpPr/>
          <p:nvPr/>
        </p:nvCxnSpPr>
        <p:spPr>
          <a:xfrm>
            <a:off x="4707392" y="108701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D5EFBE9-B5FC-93AA-BB8F-C37F6B21C49E}"/>
              </a:ext>
            </a:extLst>
          </p:cNvPr>
          <p:cNvCxnSpPr/>
          <p:nvPr/>
        </p:nvCxnSpPr>
        <p:spPr>
          <a:xfrm>
            <a:off x="8379618"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683418C5-ED32-58FF-C6D1-84F9DAFCBC0B}"/>
              </a:ext>
            </a:extLst>
          </p:cNvPr>
          <p:cNvCxnSpPr/>
          <p:nvPr/>
        </p:nvCxnSpPr>
        <p:spPr>
          <a:xfrm>
            <a:off x="9291636"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9BCF2748-6FE9-74A1-EEEA-6526C138C48A}"/>
              </a:ext>
            </a:extLst>
          </p:cNvPr>
          <p:cNvCxnSpPr/>
          <p:nvPr/>
        </p:nvCxnSpPr>
        <p:spPr>
          <a:xfrm>
            <a:off x="10207378" y="11032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0E7C01A-7E3A-FD0F-E8D4-B687376221A1}"/>
              </a:ext>
            </a:extLst>
          </p:cNvPr>
          <p:cNvCxnSpPr/>
          <p:nvPr/>
        </p:nvCxnSpPr>
        <p:spPr>
          <a:xfrm>
            <a:off x="11118051" y="11060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6CE2C2AD-B355-950B-610B-EA6BADE2D6F5}"/>
              </a:ext>
            </a:extLst>
          </p:cNvPr>
          <p:cNvCxnSpPr/>
          <p:nvPr/>
        </p:nvCxnSpPr>
        <p:spPr>
          <a:xfrm>
            <a:off x="616726" y="15625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09986AD4-E405-9358-2122-5EF18B2B8A51}"/>
              </a:ext>
            </a:extLst>
          </p:cNvPr>
          <p:cNvCxnSpPr/>
          <p:nvPr/>
        </p:nvCxnSpPr>
        <p:spPr>
          <a:xfrm>
            <a:off x="609593" y="33892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088A88B3-CBBF-83DF-6407-4B5494456AA5}"/>
              </a:ext>
            </a:extLst>
          </p:cNvPr>
          <p:cNvCxnSpPr/>
          <p:nvPr/>
        </p:nvCxnSpPr>
        <p:spPr>
          <a:xfrm>
            <a:off x="609593" y="43032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7F854B05-B396-F1E8-05B4-F08E3EE52384}"/>
              </a:ext>
            </a:extLst>
          </p:cNvPr>
          <p:cNvCxnSpPr/>
          <p:nvPr/>
        </p:nvCxnSpPr>
        <p:spPr>
          <a:xfrm>
            <a:off x="609593" y="24748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F40ED67A-3231-F396-475E-9BB922E59842}"/>
              </a:ext>
            </a:extLst>
          </p:cNvPr>
          <p:cNvCxnSpPr/>
          <p:nvPr/>
        </p:nvCxnSpPr>
        <p:spPr>
          <a:xfrm>
            <a:off x="609593" y="5220866"/>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7D2C5C4-B1EE-D2E7-CCD0-68B8DBF473E5}"/>
              </a:ext>
            </a:extLst>
          </p:cNvPr>
          <p:cNvCxnSpPr/>
          <p:nvPr/>
        </p:nvCxnSpPr>
        <p:spPr>
          <a:xfrm>
            <a:off x="616726" y="61324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3736894-619B-F010-63D8-EA9760B49946}"/>
              </a:ext>
            </a:extLst>
          </p:cNvPr>
          <p:cNvSpPr txBox="1"/>
          <p:nvPr/>
        </p:nvSpPr>
        <p:spPr>
          <a:xfrm>
            <a:off x="616725" y="1106066"/>
            <a:ext cx="1005839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訶</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心</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經</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5" name="TextBox 4">
            <a:extLst>
              <a:ext uri="{FF2B5EF4-FFF2-40B4-BE49-F238E27FC236}">
                <a16:creationId xmlns:a16="http://schemas.microsoft.com/office/drawing/2014/main" id="{D0984E35-CC29-D685-90F1-5D6F0C6BCF3D}"/>
              </a:ext>
            </a:extLst>
          </p:cNvPr>
          <p:cNvSpPr txBox="1"/>
          <p:nvPr/>
        </p:nvSpPr>
        <p:spPr>
          <a:xfrm>
            <a:off x="625331" y="1754980"/>
            <a:ext cx="1096568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Aptos" panose="02110004020202020204"/>
              <a:ea typeface="新細明體" panose="02020500000000000000" pitchFamily="18"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觀</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自</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在</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深</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6" name="TextBox 5">
            <a:extLst>
              <a:ext uri="{FF2B5EF4-FFF2-40B4-BE49-F238E27FC236}">
                <a16:creationId xmlns:a16="http://schemas.microsoft.com/office/drawing/2014/main" id="{381DDD53-E485-A9B4-D1BA-27B682A97FEB}"/>
              </a:ext>
            </a:extLst>
          </p:cNvPr>
          <p:cNvSpPr txBox="1"/>
          <p:nvPr/>
        </p:nvSpPr>
        <p:spPr>
          <a:xfrm>
            <a:off x="625331" y="2929263"/>
            <a:ext cx="106240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時</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照</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見</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五</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蘊</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皆</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7" name="TextBox 6">
            <a:extLst>
              <a:ext uri="{FF2B5EF4-FFF2-40B4-BE49-F238E27FC236}">
                <a16:creationId xmlns:a16="http://schemas.microsoft.com/office/drawing/2014/main" id="{78C6CB7E-D2A3-ED65-4C6D-DE37F0E8E6F8}"/>
              </a:ext>
            </a:extLst>
          </p:cNvPr>
          <p:cNvSpPr txBox="1"/>
          <p:nvPr/>
        </p:nvSpPr>
        <p:spPr>
          <a:xfrm>
            <a:off x="596216" y="3862714"/>
            <a:ext cx="725939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度</a:t>
            </a:r>
            <a:r>
              <a:rPr kumimoji="0" lang="zh-CN"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一</a:t>
            </a:r>
            <a:r>
              <a:rPr kumimoji="0" lang="zh-CN"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切</a:t>
            </a:r>
            <a:r>
              <a:rPr kumimoji="0" lang="zh-CN"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苦</a:t>
            </a:r>
            <a:r>
              <a:rPr kumimoji="0" lang="zh-CN"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厄</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8" name="TextBox 7">
            <a:extLst>
              <a:ext uri="{FF2B5EF4-FFF2-40B4-BE49-F238E27FC236}">
                <a16:creationId xmlns:a16="http://schemas.microsoft.com/office/drawing/2014/main" id="{0E7A2151-DF60-8F66-0916-25349BCB7318}"/>
              </a:ext>
            </a:extLst>
          </p:cNvPr>
          <p:cNvSpPr txBox="1"/>
          <p:nvPr/>
        </p:nvSpPr>
        <p:spPr>
          <a:xfrm>
            <a:off x="625331" y="4780215"/>
            <a:ext cx="827590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異</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 </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9" name="TextBox 8">
            <a:extLst>
              <a:ext uri="{FF2B5EF4-FFF2-40B4-BE49-F238E27FC236}">
                <a16:creationId xmlns:a16="http://schemas.microsoft.com/office/drawing/2014/main" id="{E96B7033-99D1-B689-91C6-5780DCF2F3E4}"/>
              </a:ext>
            </a:extLst>
          </p:cNvPr>
          <p:cNvSpPr txBox="1"/>
          <p:nvPr/>
        </p:nvSpPr>
        <p:spPr>
          <a:xfrm>
            <a:off x="625331" y="5672463"/>
            <a:ext cx="101047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異</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11" name="TextBox 10">
            <a:extLst>
              <a:ext uri="{FF2B5EF4-FFF2-40B4-BE49-F238E27FC236}">
                <a16:creationId xmlns:a16="http://schemas.microsoft.com/office/drawing/2014/main" id="{C81A1EEF-74A1-FD87-2E37-41CEA21BC387}"/>
              </a:ext>
            </a:extLst>
          </p:cNvPr>
          <p:cNvSpPr txBox="1"/>
          <p:nvPr/>
        </p:nvSpPr>
        <p:spPr>
          <a:xfrm>
            <a:off x="11657370" y="1139149"/>
            <a:ext cx="30996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a:ln>
                  <a:noFill/>
                </a:ln>
                <a:solidFill>
                  <a:prstClr val="black"/>
                </a:solidFill>
                <a:effectLst/>
                <a:uLnTx/>
                <a:uFillTx/>
                <a:latin typeface="Aptos" panose="02110004020202020204"/>
                <a:ea typeface="+mn-ea"/>
                <a:cs typeface="+mn-cs"/>
              </a:rPr>
              <a:t>i</a:t>
            </a:r>
            <a:endPar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ptos" panose="02110004020202020204"/>
                <a:ea typeface="+mn-ea"/>
                <a:cs typeface="+mn-cs"/>
              </a:rPr>
              <a:t>e</a:t>
            </a:r>
          </a:p>
        </p:txBody>
      </p:sp>
      <p:sp>
        <p:nvSpPr>
          <p:cNvPr id="21" name="TextBox 20">
            <a:extLst>
              <a:ext uri="{FF2B5EF4-FFF2-40B4-BE49-F238E27FC236}">
                <a16:creationId xmlns:a16="http://schemas.microsoft.com/office/drawing/2014/main" id="{E8B0C6B5-1A3E-7BCB-CE22-D3678A1357E4}"/>
              </a:ext>
            </a:extLst>
          </p:cNvPr>
          <p:cNvSpPr txBox="1"/>
          <p:nvPr/>
        </p:nvSpPr>
        <p:spPr>
          <a:xfrm>
            <a:off x="11657370" y="2258151"/>
            <a:ext cx="2916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a:t>
            </a:r>
          </a:p>
        </p:txBody>
      </p:sp>
      <p:sp>
        <p:nvSpPr>
          <p:cNvPr id="22" name="TextBox 21">
            <a:extLst>
              <a:ext uri="{FF2B5EF4-FFF2-40B4-BE49-F238E27FC236}">
                <a16:creationId xmlns:a16="http://schemas.microsoft.com/office/drawing/2014/main" id="{5A011FDB-5C6E-129B-DE4B-BBBE6F672026}"/>
              </a:ext>
            </a:extLst>
          </p:cNvPr>
          <p:cNvSpPr txBox="1"/>
          <p:nvPr/>
        </p:nvSpPr>
        <p:spPr>
          <a:xfrm>
            <a:off x="11684829" y="3204598"/>
            <a:ext cx="2471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a:t>
            </a:r>
          </a:p>
        </p:txBody>
      </p:sp>
      <p:sp>
        <p:nvSpPr>
          <p:cNvPr id="23" name="TextBox 22">
            <a:extLst>
              <a:ext uri="{FF2B5EF4-FFF2-40B4-BE49-F238E27FC236}">
                <a16:creationId xmlns:a16="http://schemas.microsoft.com/office/drawing/2014/main" id="{01818B57-07AC-8E9D-7B22-CD8880E4B8C4}"/>
              </a:ext>
            </a:extLst>
          </p:cNvPr>
          <p:cNvSpPr txBox="1"/>
          <p:nvPr/>
        </p:nvSpPr>
        <p:spPr>
          <a:xfrm>
            <a:off x="11684829" y="4116399"/>
            <a:ext cx="282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3</a:t>
            </a:r>
          </a:p>
        </p:txBody>
      </p:sp>
      <p:sp>
        <p:nvSpPr>
          <p:cNvPr id="25" name="TextBox 24">
            <a:extLst>
              <a:ext uri="{FF2B5EF4-FFF2-40B4-BE49-F238E27FC236}">
                <a16:creationId xmlns:a16="http://schemas.microsoft.com/office/drawing/2014/main" id="{935CDF60-9231-2384-3731-780ABBF28A98}"/>
              </a:ext>
            </a:extLst>
          </p:cNvPr>
          <p:cNvSpPr txBox="1"/>
          <p:nvPr/>
        </p:nvSpPr>
        <p:spPr>
          <a:xfrm>
            <a:off x="11684829" y="5028200"/>
            <a:ext cx="3670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4</a:t>
            </a:r>
          </a:p>
        </p:txBody>
      </p:sp>
      <p:sp>
        <p:nvSpPr>
          <p:cNvPr id="26" name="TextBox 25">
            <a:extLst>
              <a:ext uri="{FF2B5EF4-FFF2-40B4-BE49-F238E27FC236}">
                <a16:creationId xmlns:a16="http://schemas.microsoft.com/office/drawing/2014/main" id="{B221D3D3-9262-7C34-4B13-3080EBB565A8}"/>
              </a:ext>
            </a:extLst>
          </p:cNvPr>
          <p:cNvSpPr txBox="1"/>
          <p:nvPr/>
        </p:nvSpPr>
        <p:spPr>
          <a:xfrm>
            <a:off x="11670751" y="5940001"/>
            <a:ext cx="2855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5</a:t>
            </a:r>
          </a:p>
        </p:txBody>
      </p:sp>
      <p:sp>
        <p:nvSpPr>
          <p:cNvPr id="31" name="TextBox 30">
            <a:extLst>
              <a:ext uri="{FF2B5EF4-FFF2-40B4-BE49-F238E27FC236}">
                <a16:creationId xmlns:a16="http://schemas.microsoft.com/office/drawing/2014/main" id="{9971A24F-5576-A147-FC6A-22F56C0E083A}"/>
              </a:ext>
            </a:extLst>
          </p:cNvPr>
          <p:cNvSpPr txBox="1"/>
          <p:nvPr/>
        </p:nvSpPr>
        <p:spPr>
          <a:xfrm>
            <a:off x="2899173" y="82326"/>
            <a:ext cx="609755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ma-ha 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ra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-mil-ta shim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The Maha Prajna Paramita Hridaya Sutra		Title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kwan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-ja-jae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bo-sal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haeng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shim 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Avalokitesvara Bodhisattva while practicing deeply the Prajna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ba-ra mil-ta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jo-</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gyon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o-on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gae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gong // Paramita, perceives that all five skandhas are empty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do il-</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che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go-</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and is saved from all suffering and distress.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ri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-ja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pur</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 // Shariputra, form does not differ from emptiness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gong-bur-</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chuk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 // emptiness does not differ from form. That which is form is emptiness	5</a:t>
            </a:r>
          </a:p>
        </p:txBody>
      </p:sp>
      <p:sp>
        <p:nvSpPr>
          <p:cNvPr id="32" name="Rectangle 31">
            <a:extLst>
              <a:ext uri="{FF2B5EF4-FFF2-40B4-BE49-F238E27FC236}">
                <a16:creationId xmlns:a16="http://schemas.microsoft.com/office/drawing/2014/main" id="{57E4A17C-B44E-3234-3936-1136EEAAA9EC}"/>
              </a:ext>
            </a:extLst>
          </p:cNvPr>
          <p:cNvSpPr/>
          <p:nvPr/>
        </p:nvSpPr>
        <p:spPr>
          <a:xfrm>
            <a:off x="2899173" y="82326"/>
            <a:ext cx="5935260" cy="9233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lide Number Placeholder 2">
            <a:extLst>
              <a:ext uri="{FF2B5EF4-FFF2-40B4-BE49-F238E27FC236}">
                <a16:creationId xmlns:a16="http://schemas.microsoft.com/office/drawing/2014/main" id="{5BF45E8C-4818-2A90-5256-FE556C1AAA6C}"/>
              </a:ext>
            </a:extLst>
          </p:cNvPr>
          <p:cNvSpPr>
            <a:spLocks noGrp="1"/>
          </p:cNvSpPr>
          <p:nvPr>
            <p:ph type="sldNum" sz="quarter" idx="12"/>
          </p:nvPr>
        </p:nvSpPr>
        <p:spPr>
          <a:xfrm>
            <a:off x="8180846" y="6569936"/>
            <a:ext cx="2743200" cy="365125"/>
          </a:xfrm>
        </p:spPr>
        <p:txBody>
          <a:bodyPr/>
          <a:lstStyle/>
          <a:p>
            <a:fld id="{6E2BC25A-2F4E-4FAC-9F64-674847286909}" type="slidenum">
              <a:rPr lang="en-US" smtClean="0"/>
              <a:t>5</a:t>
            </a:fld>
            <a:endParaRPr lang="en-US" dirty="0"/>
          </a:p>
        </p:txBody>
      </p:sp>
    </p:spTree>
    <p:extLst>
      <p:ext uri="{BB962C8B-B14F-4D97-AF65-F5344CB8AC3E}">
        <p14:creationId xmlns:p14="http://schemas.microsoft.com/office/powerpoint/2010/main" val="46852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D6DB3-F4EA-A852-1FC0-BF3AB1AE8DE2}"/>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91B0C8C-3A94-04E3-C549-50D24C60393E}"/>
              </a:ext>
            </a:extLst>
          </p:cNvPr>
          <p:cNvGraphicFramePr>
            <a:graphicFrameLocks noGrp="1"/>
          </p:cNvGraphicFramePr>
          <p:nvPr/>
        </p:nvGraphicFramePr>
        <p:xfrm>
          <a:off x="614364" y="1089266"/>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27B22BE5-DBF1-0742-685E-0745CA1E7956}"/>
              </a:ext>
            </a:extLst>
          </p:cNvPr>
          <p:cNvCxnSpPr>
            <a:endCxn id="10" idx="2"/>
          </p:cNvCxnSpPr>
          <p:nvPr/>
        </p:nvCxnSpPr>
        <p:spPr>
          <a:xfrm>
            <a:off x="6143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E63776C-8846-8DDC-6D5B-C4BABE1164B9}"/>
              </a:ext>
            </a:extLst>
          </p:cNvPr>
          <p:cNvCxnSpPr/>
          <p:nvPr/>
        </p:nvCxnSpPr>
        <p:spPr>
          <a:xfrm>
            <a:off x="15287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04DAB49-74B7-7B92-9D03-095FA3371560}"/>
              </a:ext>
            </a:extLst>
          </p:cNvPr>
          <p:cNvCxnSpPr/>
          <p:nvPr/>
        </p:nvCxnSpPr>
        <p:spPr>
          <a:xfrm>
            <a:off x="2443164"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39F12E-9D91-4B0B-307B-723BA9534ECD}"/>
              </a:ext>
            </a:extLst>
          </p:cNvPr>
          <p:cNvCxnSpPr>
            <a:cxnSpLocks/>
          </p:cNvCxnSpPr>
          <p:nvPr/>
        </p:nvCxnSpPr>
        <p:spPr>
          <a:xfrm>
            <a:off x="3355182"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51E521-9647-64E1-F886-2A1A0B4D647E}"/>
              </a:ext>
            </a:extLst>
          </p:cNvPr>
          <p:cNvCxnSpPr>
            <a:cxnSpLocks/>
          </p:cNvCxnSpPr>
          <p:nvPr/>
        </p:nvCxnSpPr>
        <p:spPr>
          <a:xfrm>
            <a:off x="4269582" y="1089266"/>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566EC5C-3AE8-38DA-D97F-75B83ED01226}"/>
              </a:ext>
            </a:extLst>
          </p:cNvPr>
          <p:cNvCxnSpPr/>
          <p:nvPr/>
        </p:nvCxnSpPr>
        <p:spPr>
          <a:xfrm>
            <a:off x="5183982"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ECDAF07-4B03-70BF-11FC-D4AB5087CDB2}"/>
              </a:ext>
            </a:extLst>
          </p:cNvPr>
          <p:cNvCxnSpPr>
            <a:cxnSpLocks/>
            <a:stCxn id="10" idx="0"/>
          </p:cNvCxnSpPr>
          <p:nvPr/>
        </p:nvCxnSpPr>
        <p:spPr>
          <a:xfrm>
            <a:off x="6096000" y="1089266"/>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B1E994E-6EF4-34F7-0935-C2490922FCA9}"/>
              </a:ext>
            </a:extLst>
          </p:cNvPr>
          <p:cNvCxnSpPr>
            <a:cxnSpLocks/>
          </p:cNvCxnSpPr>
          <p:nvPr/>
        </p:nvCxnSpPr>
        <p:spPr>
          <a:xfrm>
            <a:off x="7008018" y="1089266"/>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8A37561-E6B3-E412-7C79-78DE5F76533E}"/>
              </a:ext>
            </a:extLst>
          </p:cNvPr>
          <p:cNvCxnSpPr>
            <a:cxnSpLocks/>
          </p:cNvCxnSpPr>
          <p:nvPr/>
        </p:nvCxnSpPr>
        <p:spPr>
          <a:xfrm>
            <a:off x="7920030" y="1089266"/>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54D05F-3BA0-AE6E-3DEC-B2BF8DF8938A}"/>
              </a:ext>
            </a:extLst>
          </p:cNvPr>
          <p:cNvCxnSpPr>
            <a:cxnSpLocks/>
            <a:endCxn id="10" idx="3"/>
          </p:cNvCxnSpPr>
          <p:nvPr/>
        </p:nvCxnSpPr>
        <p:spPr>
          <a:xfrm>
            <a:off x="8839200" y="1089266"/>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96740462-7BA2-7DD7-793A-1E4B49902A52}"/>
              </a:ext>
            </a:extLst>
          </p:cNvPr>
          <p:cNvCxnSpPr>
            <a:cxnSpLocks/>
          </p:cNvCxnSpPr>
          <p:nvPr/>
        </p:nvCxnSpPr>
        <p:spPr>
          <a:xfrm>
            <a:off x="9751218" y="1089266"/>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2F1D35C-88AB-F9B8-2842-5C782592F11F}"/>
              </a:ext>
            </a:extLst>
          </p:cNvPr>
          <p:cNvCxnSpPr/>
          <p:nvPr/>
        </p:nvCxnSpPr>
        <p:spPr>
          <a:xfrm>
            <a:off x="10665618" y="1089266"/>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0E19438-105B-4A18-91CB-0F642F9533C5}"/>
              </a:ext>
            </a:extLst>
          </p:cNvPr>
          <p:cNvCxnSpPr>
            <a:cxnSpLocks/>
          </p:cNvCxnSpPr>
          <p:nvPr/>
        </p:nvCxnSpPr>
        <p:spPr>
          <a:xfrm>
            <a:off x="614364" y="2002265"/>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CA289DC-A4D8-FD11-D40B-DF5C68D175F4}"/>
              </a:ext>
            </a:extLst>
          </p:cNvPr>
          <p:cNvCxnSpPr/>
          <p:nvPr/>
        </p:nvCxnSpPr>
        <p:spPr>
          <a:xfrm>
            <a:off x="614364" y="2915264"/>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70D687D-E705-1E62-DFAF-2168F3CBF4B6}"/>
              </a:ext>
            </a:extLst>
          </p:cNvPr>
          <p:cNvCxnSpPr>
            <a:cxnSpLocks/>
            <a:stCxn id="10" idx="1"/>
          </p:cNvCxnSpPr>
          <p:nvPr/>
        </p:nvCxnSpPr>
        <p:spPr>
          <a:xfrm>
            <a:off x="614364" y="3832466"/>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D886C038-D6BC-A672-7F17-DEE437F9E41F}"/>
              </a:ext>
            </a:extLst>
          </p:cNvPr>
          <p:cNvCxnSpPr>
            <a:cxnSpLocks/>
          </p:cNvCxnSpPr>
          <p:nvPr/>
        </p:nvCxnSpPr>
        <p:spPr>
          <a:xfrm>
            <a:off x="614364" y="4741263"/>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FE6346C-1E2E-E29A-5A92-DBA2B0ED639D}"/>
              </a:ext>
            </a:extLst>
          </p:cNvPr>
          <p:cNvCxnSpPr>
            <a:cxnSpLocks/>
          </p:cNvCxnSpPr>
          <p:nvPr/>
        </p:nvCxnSpPr>
        <p:spPr>
          <a:xfrm>
            <a:off x="614364" y="5655663"/>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B294F86-9F96-A3CF-42A3-0D8634BF28DF}"/>
              </a:ext>
            </a:extLst>
          </p:cNvPr>
          <p:cNvCxnSpPr>
            <a:endCxn id="10" idx="2"/>
          </p:cNvCxnSpPr>
          <p:nvPr/>
        </p:nvCxnSpPr>
        <p:spPr>
          <a:xfrm flipH="1">
            <a:off x="6096000"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145DFCD-95A0-0C37-82E8-0393E1C16404}"/>
              </a:ext>
            </a:extLst>
          </p:cNvPr>
          <p:cNvCxnSpPr/>
          <p:nvPr/>
        </p:nvCxnSpPr>
        <p:spPr>
          <a:xfrm flipH="1">
            <a:off x="5181600"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7066807-F70E-593A-CFF4-8DC533C211AA}"/>
              </a:ext>
            </a:extLst>
          </p:cNvPr>
          <p:cNvCxnSpPr/>
          <p:nvPr/>
        </p:nvCxnSpPr>
        <p:spPr>
          <a:xfrm flipH="1">
            <a:off x="4267197"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ED757D7-5D1F-8D7A-4CC9-7F30C8DE09C4}"/>
              </a:ext>
            </a:extLst>
          </p:cNvPr>
          <p:cNvCxnSpPr/>
          <p:nvPr/>
        </p:nvCxnSpPr>
        <p:spPr>
          <a:xfrm flipH="1">
            <a:off x="3352797"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467622D-30AE-F963-1859-836F751F9B05}"/>
              </a:ext>
            </a:extLst>
          </p:cNvPr>
          <p:cNvCxnSpPr/>
          <p:nvPr/>
        </p:nvCxnSpPr>
        <p:spPr>
          <a:xfrm flipH="1">
            <a:off x="2440779"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300A03C-67FD-7C6D-F635-D9D30F7A6158}"/>
              </a:ext>
            </a:extLst>
          </p:cNvPr>
          <p:cNvCxnSpPr/>
          <p:nvPr/>
        </p:nvCxnSpPr>
        <p:spPr>
          <a:xfrm flipH="1">
            <a:off x="1523994"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A87964AF-5DAB-989B-5159-12307EFA3E9E}"/>
              </a:ext>
            </a:extLst>
          </p:cNvPr>
          <p:cNvCxnSpPr/>
          <p:nvPr/>
        </p:nvCxnSpPr>
        <p:spPr>
          <a:xfrm flipH="1">
            <a:off x="609593" y="1089266"/>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7CBED562-42F3-0563-49E0-412D9AF2AEC9}"/>
              </a:ext>
            </a:extLst>
          </p:cNvPr>
          <p:cNvCxnSpPr/>
          <p:nvPr/>
        </p:nvCxnSpPr>
        <p:spPr>
          <a:xfrm flipH="1">
            <a:off x="7008018" y="20022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B21B6EED-8EA5-126D-92D0-DE22FE047E83}"/>
              </a:ext>
            </a:extLst>
          </p:cNvPr>
          <p:cNvCxnSpPr>
            <a:cxnSpLocks/>
          </p:cNvCxnSpPr>
          <p:nvPr/>
        </p:nvCxnSpPr>
        <p:spPr>
          <a:xfrm flipH="1">
            <a:off x="7922415" y="2915264"/>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C28E11E-383E-35ED-58E1-046A000202A4}"/>
              </a:ext>
            </a:extLst>
          </p:cNvPr>
          <p:cNvCxnSpPr/>
          <p:nvPr/>
        </p:nvCxnSpPr>
        <p:spPr>
          <a:xfrm flipH="1">
            <a:off x="8834433" y="3832466"/>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58D5094-CF8B-1615-83AE-41E605F90890}"/>
              </a:ext>
            </a:extLst>
          </p:cNvPr>
          <p:cNvCxnSpPr/>
          <p:nvPr/>
        </p:nvCxnSpPr>
        <p:spPr>
          <a:xfrm flipH="1">
            <a:off x="9741698" y="4744064"/>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0C22BB1-95AA-C407-10E7-0827EC257C79}"/>
              </a:ext>
            </a:extLst>
          </p:cNvPr>
          <p:cNvCxnSpPr/>
          <p:nvPr/>
        </p:nvCxnSpPr>
        <p:spPr>
          <a:xfrm flipH="1">
            <a:off x="10663236" y="565566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DE3E8FFE-C440-87B8-946F-7E3EAE0F4EE8}"/>
              </a:ext>
            </a:extLst>
          </p:cNvPr>
          <p:cNvCxnSpPr/>
          <p:nvPr/>
        </p:nvCxnSpPr>
        <p:spPr>
          <a:xfrm flipH="1">
            <a:off x="616736" y="1086465"/>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6DF487DB-4538-C3B6-EE80-08488B6E9EDB}"/>
              </a:ext>
            </a:extLst>
          </p:cNvPr>
          <p:cNvCxnSpPr>
            <a:cxnSpLocks/>
          </p:cNvCxnSpPr>
          <p:nvPr/>
        </p:nvCxnSpPr>
        <p:spPr>
          <a:xfrm flipH="1">
            <a:off x="614354" y="1085063"/>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2AE14162-BACA-DA73-4D19-519EE54D8795}"/>
              </a:ext>
            </a:extLst>
          </p:cNvPr>
          <p:cNvCxnSpPr/>
          <p:nvPr/>
        </p:nvCxnSpPr>
        <p:spPr>
          <a:xfrm flipH="1">
            <a:off x="616726" y="1086465"/>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CA86DEF6-436E-CBA0-BF8E-EB22B17778C5}"/>
              </a:ext>
            </a:extLst>
          </p:cNvPr>
          <p:cNvCxnSpPr/>
          <p:nvPr/>
        </p:nvCxnSpPr>
        <p:spPr>
          <a:xfrm flipH="1">
            <a:off x="615545" y="10822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25681F46-3F60-0DE8-8684-5EB0521608A6}"/>
              </a:ext>
            </a:extLst>
          </p:cNvPr>
          <p:cNvCxnSpPr/>
          <p:nvPr/>
        </p:nvCxnSpPr>
        <p:spPr>
          <a:xfrm flipH="1">
            <a:off x="617937" y="1089266"/>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A2FB8BC-157E-B19E-5F95-A2B73E635A7E}"/>
              </a:ext>
            </a:extLst>
          </p:cNvPr>
          <p:cNvCxnSpPr/>
          <p:nvPr/>
        </p:nvCxnSpPr>
        <p:spPr>
          <a:xfrm>
            <a:off x="1071564"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05E59FB2-489A-4851-73DA-784BD7D66A65}"/>
              </a:ext>
            </a:extLst>
          </p:cNvPr>
          <p:cNvCxnSpPr/>
          <p:nvPr/>
        </p:nvCxnSpPr>
        <p:spPr>
          <a:xfrm>
            <a:off x="6553201"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9F3CE6CD-86C3-F0DD-F1F3-554508B08F0C}"/>
              </a:ext>
            </a:extLst>
          </p:cNvPr>
          <p:cNvCxnSpPr/>
          <p:nvPr/>
        </p:nvCxnSpPr>
        <p:spPr>
          <a:xfrm>
            <a:off x="7465218"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6B72D921-2A1D-C918-38A4-2E70FDE1ECA2}"/>
              </a:ext>
            </a:extLst>
          </p:cNvPr>
          <p:cNvCxnSpPr/>
          <p:nvPr/>
        </p:nvCxnSpPr>
        <p:spPr>
          <a:xfrm>
            <a:off x="5638801"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90181F68-0966-AFBA-05EA-ED6990D70192}"/>
              </a:ext>
            </a:extLst>
          </p:cNvPr>
          <p:cNvCxnSpPr/>
          <p:nvPr/>
        </p:nvCxnSpPr>
        <p:spPr>
          <a:xfrm>
            <a:off x="3812382"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8FFEB2F7-EBF7-22AA-3205-91DFF6EC0D47}"/>
              </a:ext>
            </a:extLst>
          </p:cNvPr>
          <p:cNvCxnSpPr/>
          <p:nvPr/>
        </p:nvCxnSpPr>
        <p:spPr>
          <a:xfrm>
            <a:off x="1984773"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0968A68-00C4-4B54-3866-5F94EDD4AF2C}"/>
              </a:ext>
            </a:extLst>
          </p:cNvPr>
          <p:cNvCxnSpPr/>
          <p:nvPr/>
        </p:nvCxnSpPr>
        <p:spPr>
          <a:xfrm>
            <a:off x="2899173"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5A63277-B27D-E7E7-3423-71CB3DBDC0BE}"/>
              </a:ext>
            </a:extLst>
          </p:cNvPr>
          <p:cNvCxnSpPr/>
          <p:nvPr/>
        </p:nvCxnSpPr>
        <p:spPr>
          <a:xfrm>
            <a:off x="4707392" y="107021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FAD71DEF-76D7-1D7D-6EDA-2B851679732B}"/>
              </a:ext>
            </a:extLst>
          </p:cNvPr>
          <p:cNvCxnSpPr/>
          <p:nvPr/>
        </p:nvCxnSpPr>
        <p:spPr>
          <a:xfrm>
            <a:off x="8379618"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F3569272-B1C1-BAC4-0E50-F0103F46C781}"/>
              </a:ext>
            </a:extLst>
          </p:cNvPr>
          <p:cNvCxnSpPr/>
          <p:nvPr/>
        </p:nvCxnSpPr>
        <p:spPr>
          <a:xfrm>
            <a:off x="9291636"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AEFADE5D-B0E7-9E96-380F-97E9575EE0BF}"/>
              </a:ext>
            </a:extLst>
          </p:cNvPr>
          <p:cNvCxnSpPr/>
          <p:nvPr/>
        </p:nvCxnSpPr>
        <p:spPr>
          <a:xfrm>
            <a:off x="10207378" y="1086465"/>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1C59CD64-014B-A60E-D256-A4DD54FDBF71}"/>
              </a:ext>
            </a:extLst>
          </p:cNvPr>
          <p:cNvCxnSpPr/>
          <p:nvPr/>
        </p:nvCxnSpPr>
        <p:spPr>
          <a:xfrm>
            <a:off x="11118051" y="1089266"/>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4A6D6C23-0BED-9B3C-60D5-15515ED59F8F}"/>
              </a:ext>
            </a:extLst>
          </p:cNvPr>
          <p:cNvCxnSpPr/>
          <p:nvPr/>
        </p:nvCxnSpPr>
        <p:spPr>
          <a:xfrm>
            <a:off x="616726" y="15457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2F6B6A1B-4D8A-3BAE-EB4B-C7B81244786D}"/>
              </a:ext>
            </a:extLst>
          </p:cNvPr>
          <p:cNvCxnSpPr/>
          <p:nvPr/>
        </p:nvCxnSpPr>
        <p:spPr>
          <a:xfrm>
            <a:off x="609593" y="33724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1F59EBA8-66A4-B34B-8BEE-CA08DBA6C65F}"/>
              </a:ext>
            </a:extLst>
          </p:cNvPr>
          <p:cNvCxnSpPr/>
          <p:nvPr/>
        </p:nvCxnSpPr>
        <p:spPr>
          <a:xfrm>
            <a:off x="609593" y="42864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B2D23465-D6D6-6D13-5988-740211BEA964}"/>
              </a:ext>
            </a:extLst>
          </p:cNvPr>
          <p:cNvCxnSpPr/>
          <p:nvPr/>
        </p:nvCxnSpPr>
        <p:spPr>
          <a:xfrm>
            <a:off x="609593" y="2458065"/>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2E7B40A-DC06-A5A5-7F85-E4F637338013}"/>
              </a:ext>
            </a:extLst>
          </p:cNvPr>
          <p:cNvCxnSpPr/>
          <p:nvPr/>
        </p:nvCxnSpPr>
        <p:spPr>
          <a:xfrm>
            <a:off x="609593" y="5204066"/>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19955A7-B118-71B4-0149-535C0FC981B0}"/>
              </a:ext>
            </a:extLst>
          </p:cNvPr>
          <p:cNvCxnSpPr/>
          <p:nvPr/>
        </p:nvCxnSpPr>
        <p:spPr>
          <a:xfrm>
            <a:off x="616726" y="61156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CA8F8DEC-C839-FF65-418C-7A3A456C8847}"/>
              </a:ext>
            </a:extLst>
          </p:cNvPr>
          <p:cNvSpPr txBox="1"/>
          <p:nvPr/>
        </p:nvSpPr>
        <p:spPr>
          <a:xfrm>
            <a:off x="585371" y="1089266"/>
            <a:ext cx="1114232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識</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如</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諸</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法</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生</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淨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DejaVu Serif"/>
                <a:ea typeface="UD Digi Kyokasho N" panose="02020400000000000000" pitchFamily="17" charset="-128"/>
                <a:cs typeface="+mn-cs"/>
              </a:rPr>
              <a:t>增</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減</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中</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識</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眼</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鼻</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身</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意 </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3" name="TextBox 2">
            <a:extLst>
              <a:ext uri="{FF2B5EF4-FFF2-40B4-BE49-F238E27FC236}">
                <a16:creationId xmlns:a16="http://schemas.microsoft.com/office/drawing/2014/main" id="{027491A6-1B6D-9FD3-F77F-F52485EF9ADE}"/>
              </a:ext>
            </a:extLst>
          </p:cNvPr>
          <p:cNvSpPr txBox="1"/>
          <p:nvPr/>
        </p:nvSpPr>
        <p:spPr>
          <a:xfrm>
            <a:off x="11622033" y="1351998"/>
            <a:ext cx="2853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6</a:t>
            </a:r>
          </a:p>
        </p:txBody>
      </p:sp>
      <p:sp>
        <p:nvSpPr>
          <p:cNvPr id="4" name="TextBox 3">
            <a:extLst>
              <a:ext uri="{FF2B5EF4-FFF2-40B4-BE49-F238E27FC236}">
                <a16:creationId xmlns:a16="http://schemas.microsoft.com/office/drawing/2014/main" id="{6C0D04AB-CC2E-D4AC-1A79-E30D1589014C}"/>
              </a:ext>
            </a:extLst>
          </p:cNvPr>
          <p:cNvSpPr txBox="1"/>
          <p:nvPr/>
        </p:nvSpPr>
        <p:spPr>
          <a:xfrm>
            <a:off x="11622033" y="2273399"/>
            <a:ext cx="324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7</a:t>
            </a:r>
          </a:p>
        </p:txBody>
      </p:sp>
      <p:sp>
        <p:nvSpPr>
          <p:cNvPr id="5" name="TextBox 4">
            <a:extLst>
              <a:ext uri="{FF2B5EF4-FFF2-40B4-BE49-F238E27FC236}">
                <a16:creationId xmlns:a16="http://schemas.microsoft.com/office/drawing/2014/main" id="{64B8A526-DD4B-ED03-727B-CBAF14C1147B}"/>
              </a:ext>
            </a:extLst>
          </p:cNvPr>
          <p:cNvSpPr txBox="1"/>
          <p:nvPr/>
        </p:nvSpPr>
        <p:spPr>
          <a:xfrm>
            <a:off x="11638720" y="3185699"/>
            <a:ext cx="324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8</a:t>
            </a:r>
          </a:p>
        </p:txBody>
      </p:sp>
      <p:sp>
        <p:nvSpPr>
          <p:cNvPr id="6" name="TextBox 5">
            <a:extLst>
              <a:ext uri="{FF2B5EF4-FFF2-40B4-BE49-F238E27FC236}">
                <a16:creationId xmlns:a16="http://schemas.microsoft.com/office/drawing/2014/main" id="{A74448BD-996F-1636-BADF-3F442A3C757C}"/>
              </a:ext>
            </a:extLst>
          </p:cNvPr>
          <p:cNvSpPr txBox="1"/>
          <p:nvPr/>
        </p:nvSpPr>
        <p:spPr>
          <a:xfrm>
            <a:off x="11672269" y="4097999"/>
            <a:ext cx="324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9</a:t>
            </a:r>
          </a:p>
        </p:txBody>
      </p:sp>
      <p:sp>
        <p:nvSpPr>
          <p:cNvPr id="7" name="TextBox 6">
            <a:extLst>
              <a:ext uri="{FF2B5EF4-FFF2-40B4-BE49-F238E27FC236}">
                <a16:creationId xmlns:a16="http://schemas.microsoft.com/office/drawing/2014/main" id="{24E86FF2-BA68-4059-9319-29AA167B01B5}"/>
              </a:ext>
            </a:extLst>
          </p:cNvPr>
          <p:cNvSpPr txBox="1"/>
          <p:nvPr/>
        </p:nvSpPr>
        <p:spPr>
          <a:xfrm>
            <a:off x="11614839" y="5019400"/>
            <a:ext cx="4718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10</a:t>
            </a:r>
          </a:p>
        </p:txBody>
      </p:sp>
      <p:sp>
        <p:nvSpPr>
          <p:cNvPr id="8" name="TextBox 7">
            <a:extLst>
              <a:ext uri="{FF2B5EF4-FFF2-40B4-BE49-F238E27FC236}">
                <a16:creationId xmlns:a16="http://schemas.microsoft.com/office/drawing/2014/main" id="{F7E5F79B-090D-9309-9DF6-F3DF8ABAF834}"/>
              </a:ext>
            </a:extLst>
          </p:cNvPr>
          <p:cNvSpPr txBox="1"/>
          <p:nvPr/>
        </p:nvSpPr>
        <p:spPr>
          <a:xfrm>
            <a:off x="11602096" y="5940801"/>
            <a:ext cx="4479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11</a:t>
            </a:r>
          </a:p>
        </p:txBody>
      </p:sp>
      <p:sp>
        <p:nvSpPr>
          <p:cNvPr id="23" name="TextBox 22">
            <a:extLst>
              <a:ext uri="{FF2B5EF4-FFF2-40B4-BE49-F238E27FC236}">
                <a16:creationId xmlns:a16="http://schemas.microsoft.com/office/drawing/2014/main" id="{063F68AC-A222-0221-B9EB-292EA16FD962}"/>
              </a:ext>
            </a:extLst>
          </p:cNvPr>
          <p:cNvSpPr txBox="1"/>
          <p:nvPr/>
        </p:nvSpPr>
        <p:spPr>
          <a:xfrm>
            <a:off x="2899172" y="82328"/>
            <a:ext cx="754795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that which is emptiness form.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haeng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yok-</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pu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The same is true of feelings, perceptions, impulses, consciousness.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ri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-ja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-je-bop-</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kong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-sang // Shariputra, all dharmas are marked with emptiness		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bul-saeng-bul-myol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bul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-jong // they do not appear or disappear, are not tainted or pure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bul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-gam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 gong-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do not increase or decrease. Therefore in emptiness no form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haeng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mu 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-bi-sol-shin-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ui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no feelings, perceptions, impulses, consciousness. No eyes, ears, nose, tongue, body, mind;   11</a:t>
            </a:r>
          </a:p>
        </p:txBody>
      </p:sp>
      <p:sp>
        <p:nvSpPr>
          <p:cNvPr id="25" name="Rectangle 24">
            <a:extLst>
              <a:ext uri="{FF2B5EF4-FFF2-40B4-BE49-F238E27FC236}">
                <a16:creationId xmlns:a16="http://schemas.microsoft.com/office/drawing/2014/main" id="{885AEF66-8450-6D57-A3C8-570F0F982DD8}"/>
              </a:ext>
            </a:extLst>
          </p:cNvPr>
          <p:cNvSpPr/>
          <p:nvPr/>
        </p:nvSpPr>
        <p:spPr>
          <a:xfrm>
            <a:off x="2899172" y="79525"/>
            <a:ext cx="6842525" cy="9261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Slide Number Placeholder 8">
            <a:extLst>
              <a:ext uri="{FF2B5EF4-FFF2-40B4-BE49-F238E27FC236}">
                <a16:creationId xmlns:a16="http://schemas.microsoft.com/office/drawing/2014/main" id="{A920846B-8B43-73C0-3FC5-486C61546B18}"/>
              </a:ext>
            </a:extLst>
          </p:cNvPr>
          <p:cNvSpPr>
            <a:spLocks noGrp="1"/>
          </p:cNvSpPr>
          <p:nvPr>
            <p:ph type="sldNum" sz="quarter" idx="12"/>
          </p:nvPr>
        </p:nvSpPr>
        <p:spPr>
          <a:xfrm>
            <a:off x="8610599" y="6539014"/>
            <a:ext cx="2743200" cy="365125"/>
          </a:xfrm>
        </p:spPr>
        <p:txBody>
          <a:bodyPr/>
          <a:lstStyle/>
          <a:p>
            <a:fld id="{6E2BC25A-2F4E-4FAC-9F64-674847286909}" type="slidenum">
              <a:rPr lang="en-US" smtClean="0"/>
              <a:t>6</a:t>
            </a:fld>
            <a:endParaRPr lang="en-US" dirty="0"/>
          </a:p>
        </p:txBody>
      </p:sp>
    </p:spTree>
    <p:extLst>
      <p:ext uri="{BB962C8B-B14F-4D97-AF65-F5344CB8AC3E}">
        <p14:creationId xmlns:p14="http://schemas.microsoft.com/office/powerpoint/2010/main" val="106747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7B98B-7B5E-3B1E-34F2-BE5CF24AC4DD}"/>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3F460FC5-A6AB-EE71-1B5B-D1D40485E60E}"/>
              </a:ext>
            </a:extLst>
          </p:cNvPr>
          <p:cNvGraphicFramePr>
            <a:graphicFrameLocks noGrp="1"/>
          </p:cNvGraphicFramePr>
          <p:nvPr/>
        </p:nvGraphicFramePr>
        <p:xfrm>
          <a:off x="678945" y="1073823"/>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764A1D35-2D40-75DB-0719-2E853406FC54}"/>
              </a:ext>
            </a:extLst>
          </p:cNvPr>
          <p:cNvCxnSpPr>
            <a:endCxn id="10" idx="2"/>
          </p:cNvCxnSpPr>
          <p:nvPr/>
        </p:nvCxnSpPr>
        <p:spPr>
          <a:xfrm>
            <a:off x="6789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289CD3E-7DA2-EE7D-93F3-AD33F3EF1098}"/>
              </a:ext>
            </a:extLst>
          </p:cNvPr>
          <p:cNvCxnSpPr/>
          <p:nvPr/>
        </p:nvCxnSpPr>
        <p:spPr>
          <a:xfrm>
            <a:off x="15933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15B20ED-28ED-8A30-433D-769AE30B8CB2}"/>
              </a:ext>
            </a:extLst>
          </p:cNvPr>
          <p:cNvCxnSpPr/>
          <p:nvPr/>
        </p:nvCxnSpPr>
        <p:spPr>
          <a:xfrm>
            <a:off x="2507745"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2985088-3535-51F9-8DA6-4B42E2525459}"/>
              </a:ext>
            </a:extLst>
          </p:cNvPr>
          <p:cNvCxnSpPr>
            <a:cxnSpLocks/>
          </p:cNvCxnSpPr>
          <p:nvPr/>
        </p:nvCxnSpPr>
        <p:spPr>
          <a:xfrm>
            <a:off x="3419763"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D506F1D-4936-4206-0A42-ADBACBDE73EA}"/>
              </a:ext>
            </a:extLst>
          </p:cNvPr>
          <p:cNvCxnSpPr>
            <a:cxnSpLocks/>
          </p:cNvCxnSpPr>
          <p:nvPr/>
        </p:nvCxnSpPr>
        <p:spPr>
          <a:xfrm>
            <a:off x="4334163" y="1073823"/>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21830A-36C8-6B2E-0787-C830916FEEAF}"/>
              </a:ext>
            </a:extLst>
          </p:cNvPr>
          <p:cNvCxnSpPr/>
          <p:nvPr/>
        </p:nvCxnSpPr>
        <p:spPr>
          <a:xfrm>
            <a:off x="5248563"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8E09696-AA4E-2E6C-2DF7-108FC6D5B8CB}"/>
              </a:ext>
            </a:extLst>
          </p:cNvPr>
          <p:cNvCxnSpPr>
            <a:cxnSpLocks/>
            <a:stCxn id="10" idx="0"/>
          </p:cNvCxnSpPr>
          <p:nvPr/>
        </p:nvCxnSpPr>
        <p:spPr>
          <a:xfrm>
            <a:off x="6160581" y="1073823"/>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8E7C133-F47B-F7DC-2EDF-2D8EEF2D0392}"/>
              </a:ext>
            </a:extLst>
          </p:cNvPr>
          <p:cNvCxnSpPr>
            <a:cxnSpLocks/>
          </p:cNvCxnSpPr>
          <p:nvPr/>
        </p:nvCxnSpPr>
        <p:spPr>
          <a:xfrm>
            <a:off x="7072599" y="1073823"/>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9304C98-254B-1761-49E2-82D009041F73}"/>
              </a:ext>
            </a:extLst>
          </p:cNvPr>
          <p:cNvCxnSpPr>
            <a:cxnSpLocks/>
          </p:cNvCxnSpPr>
          <p:nvPr/>
        </p:nvCxnSpPr>
        <p:spPr>
          <a:xfrm>
            <a:off x="7984611" y="1073823"/>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3BE7223-63F0-1759-7340-65C0A36BEE71}"/>
              </a:ext>
            </a:extLst>
          </p:cNvPr>
          <p:cNvCxnSpPr>
            <a:cxnSpLocks/>
            <a:endCxn id="10" idx="3"/>
          </p:cNvCxnSpPr>
          <p:nvPr/>
        </p:nvCxnSpPr>
        <p:spPr>
          <a:xfrm>
            <a:off x="8903781" y="1073823"/>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073804A-1AFB-CDB9-EC72-2208BFF67A5E}"/>
              </a:ext>
            </a:extLst>
          </p:cNvPr>
          <p:cNvCxnSpPr>
            <a:cxnSpLocks/>
          </p:cNvCxnSpPr>
          <p:nvPr/>
        </p:nvCxnSpPr>
        <p:spPr>
          <a:xfrm>
            <a:off x="9815799" y="1073823"/>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DD60056-C299-FCA3-3753-DA198EA1BF75}"/>
              </a:ext>
            </a:extLst>
          </p:cNvPr>
          <p:cNvCxnSpPr/>
          <p:nvPr/>
        </p:nvCxnSpPr>
        <p:spPr>
          <a:xfrm>
            <a:off x="10730199" y="1073823"/>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8B6A0B6-637D-707B-5BF9-45F72415EEC6}"/>
              </a:ext>
            </a:extLst>
          </p:cNvPr>
          <p:cNvCxnSpPr>
            <a:cxnSpLocks/>
          </p:cNvCxnSpPr>
          <p:nvPr/>
        </p:nvCxnSpPr>
        <p:spPr>
          <a:xfrm>
            <a:off x="678945" y="1986822"/>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71899CC-D937-41F9-FF1D-9D744F2114FE}"/>
              </a:ext>
            </a:extLst>
          </p:cNvPr>
          <p:cNvCxnSpPr/>
          <p:nvPr/>
        </p:nvCxnSpPr>
        <p:spPr>
          <a:xfrm>
            <a:off x="678945" y="2899821"/>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BC43518A-A711-3E9E-98C4-1F30BAFB3868}"/>
              </a:ext>
            </a:extLst>
          </p:cNvPr>
          <p:cNvCxnSpPr>
            <a:cxnSpLocks/>
            <a:stCxn id="10" idx="1"/>
          </p:cNvCxnSpPr>
          <p:nvPr/>
        </p:nvCxnSpPr>
        <p:spPr>
          <a:xfrm>
            <a:off x="678945" y="3817023"/>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BAB2E0E-74DF-F245-505E-96E945A2B25C}"/>
              </a:ext>
            </a:extLst>
          </p:cNvPr>
          <p:cNvCxnSpPr>
            <a:cxnSpLocks/>
          </p:cNvCxnSpPr>
          <p:nvPr/>
        </p:nvCxnSpPr>
        <p:spPr>
          <a:xfrm>
            <a:off x="678945" y="4725820"/>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8F38FF2-9B2B-587F-D3D6-24F4CD64772F}"/>
              </a:ext>
            </a:extLst>
          </p:cNvPr>
          <p:cNvCxnSpPr>
            <a:cxnSpLocks/>
          </p:cNvCxnSpPr>
          <p:nvPr/>
        </p:nvCxnSpPr>
        <p:spPr>
          <a:xfrm>
            <a:off x="678945" y="5640220"/>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1C8B1EE5-5FB2-386A-1C4A-19F1124376D4}"/>
              </a:ext>
            </a:extLst>
          </p:cNvPr>
          <p:cNvCxnSpPr>
            <a:endCxn id="10" idx="2"/>
          </p:cNvCxnSpPr>
          <p:nvPr/>
        </p:nvCxnSpPr>
        <p:spPr>
          <a:xfrm flipH="1">
            <a:off x="6160581"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244B371E-6481-5D70-995F-87DE503FE8DE}"/>
              </a:ext>
            </a:extLst>
          </p:cNvPr>
          <p:cNvCxnSpPr/>
          <p:nvPr/>
        </p:nvCxnSpPr>
        <p:spPr>
          <a:xfrm flipH="1">
            <a:off x="5246181"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7E39055-FF31-0D50-5BB3-AEB266506CF3}"/>
              </a:ext>
            </a:extLst>
          </p:cNvPr>
          <p:cNvCxnSpPr/>
          <p:nvPr/>
        </p:nvCxnSpPr>
        <p:spPr>
          <a:xfrm flipH="1">
            <a:off x="4331778"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56F9C6D-E08E-0AF1-ACDA-C0DE2C9A5DBA}"/>
              </a:ext>
            </a:extLst>
          </p:cNvPr>
          <p:cNvCxnSpPr/>
          <p:nvPr/>
        </p:nvCxnSpPr>
        <p:spPr>
          <a:xfrm flipH="1">
            <a:off x="3417378"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DE589B4D-A356-F4AA-6F1D-7A7BC489A650}"/>
              </a:ext>
            </a:extLst>
          </p:cNvPr>
          <p:cNvCxnSpPr/>
          <p:nvPr/>
        </p:nvCxnSpPr>
        <p:spPr>
          <a:xfrm flipH="1">
            <a:off x="2505360"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3A88375-B7B2-918C-F2B7-16D95B370242}"/>
              </a:ext>
            </a:extLst>
          </p:cNvPr>
          <p:cNvCxnSpPr/>
          <p:nvPr/>
        </p:nvCxnSpPr>
        <p:spPr>
          <a:xfrm flipH="1">
            <a:off x="1588575"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0C31F48A-773D-E41F-CD41-E4CC5CA12735}"/>
              </a:ext>
            </a:extLst>
          </p:cNvPr>
          <p:cNvCxnSpPr/>
          <p:nvPr/>
        </p:nvCxnSpPr>
        <p:spPr>
          <a:xfrm flipH="1">
            <a:off x="674174" y="1073823"/>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3E31906-8C64-DFB4-01A3-87ECB30031E1}"/>
              </a:ext>
            </a:extLst>
          </p:cNvPr>
          <p:cNvCxnSpPr/>
          <p:nvPr/>
        </p:nvCxnSpPr>
        <p:spPr>
          <a:xfrm flipH="1">
            <a:off x="7072599" y="1986822"/>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8608BC92-A6CB-9B58-8056-7C7D4120D746}"/>
              </a:ext>
            </a:extLst>
          </p:cNvPr>
          <p:cNvCxnSpPr>
            <a:cxnSpLocks/>
          </p:cNvCxnSpPr>
          <p:nvPr/>
        </p:nvCxnSpPr>
        <p:spPr>
          <a:xfrm flipH="1">
            <a:off x="7986996" y="2899821"/>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C98ECEAE-4765-D3B2-DA1E-9D0DBC3750D8}"/>
              </a:ext>
            </a:extLst>
          </p:cNvPr>
          <p:cNvCxnSpPr/>
          <p:nvPr/>
        </p:nvCxnSpPr>
        <p:spPr>
          <a:xfrm flipH="1">
            <a:off x="8899014" y="3817023"/>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2AACE0A6-093E-55D7-7D09-DB9349F45A3A}"/>
              </a:ext>
            </a:extLst>
          </p:cNvPr>
          <p:cNvCxnSpPr/>
          <p:nvPr/>
        </p:nvCxnSpPr>
        <p:spPr>
          <a:xfrm flipH="1">
            <a:off x="9806279" y="4728621"/>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F233296-AD4E-AED4-3CC0-AAAA0E47FFD2}"/>
              </a:ext>
            </a:extLst>
          </p:cNvPr>
          <p:cNvCxnSpPr/>
          <p:nvPr/>
        </p:nvCxnSpPr>
        <p:spPr>
          <a:xfrm flipH="1">
            <a:off x="10727817" y="564022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9846747-D5C2-4A9D-802C-5C1F16D116CE}"/>
              </a:ext>
            </a:extLst>
          </p:cNvPr>
          <p:cNvCxnSpPr/>
          <p:nvPr/>
        </p:nvCxnSpPr>
        <p:spPr>
          <a:xfrm flipH="1">
            <a:off x="681317" y="1071022"/>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E0D7292-A38D-0460-79F4-F9AC670AE188}"/>
              </a:ext>
            </a:extLst>
          </p:cNvPr>
          <p:cNvCxnSpPr>
            <a:cxnSpLocks/>
          </p:cNvCxnSpPr>
          <p:nvPr/>
        </p:nvCxnSpPr>
        <p:spPr>
          <a:xfrm flipH="1">
            <a:off x="678935" y="1069620"/>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5E3294F-1F2F-FE1D-01F6-2F76BC34000E}"/>
              </a:ext>
            </a:extLst>
          </p:cNvPr>
          <p:cNvCxnSpPr/>
          <p:nvPr/>
        </p:nvCxnSpPr>
        <p:spPr>
          <a:xfrm flipH="1">
            <a:off x="681307" y="1071022"/>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25F5373C-C196-3193-7FB9-5FC365BF29FA}"/>
              </a:ext>
            </a:extLst>
          </p:cNvPr>
          <p:cNvCxnSpPr/>
          <p:nvPr/>
        </p:nvCxnSpPr>
        <p:spPr>
          <a:xfrm flipH="1">
            <a:off x="680126" y="1066819"/>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EE3E8049-494E-0DA9-9051-AF6B9BB83DCC}"/>
              </a:ext>
            </a:extLst>
          </p:cNvPr>
          <p:cNvCxnSpPr/>
          <p:nvPr/>
        </p:nvCxnSpPr>
        <p:spPr>
          <a:xfrm flipH="1">
            <a:off x="682518" y="1073823"/>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C12F3BA-8AAB-F011-A217-CF85B39A1A5A}"/>
              </a:ext>
            </a:extLst>
          </p:cNvPr>
          <p:cNvCxnSpPr/>
          <p:nvPr/>
        </p:nvCxnSpPr>
        <p:spPr>
          <a:xfrm>
            <a:off x="1136145"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4FFD43AE-8B5B-97D8-12BA-896944CA69D6}"/>
              </a:ext>
            </a:extLst>
          </p:cNvPr>
          <p:cNvCxnSpPr/>
          <p:nvPr/>
        </p:nvCxnSpPr>
        <p:spPr>
          <a:xfrm>
            <a:off x="6617782"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1CA95E86-6329-0F13-B933-1F975D4284D7}"/>
              </a:ext>
            </a:extLst>
          </p:cNvPr>
          <p:cNvCxnSpPr/>
          <p:nvPr/>
        </p:nvCxnSpPr>
        <p:spPr>
          <a:xfrm>
            <a:off x="7529799"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BF63F630-7911-188B-A2F0-A86C0C7525CF}"/>
              </a:ext>
            </a:extLst>
          </p:cNvPr>
          <p:cNvCxnSpPr/>
          <p:nvPr/>
        </p:nvCxnSpPr>
        <p:spPr>
          <a:xfrm>
            <a:off x="5703382"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3781B73D-F6A4-2449-5446-0669F487C425}"/>
              </a:ext>
            </a:extLst>
          </p:cNvPr>
          <p:cNvCxnSpPr/>
          <p:nvPr/>
        </p:nvCxnSpPr>
        <p:spPr>
          <a:xfrm>
            <a:off x="3876963"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C4C70332-9EDE-97DF-AFCF-83F9427D849D}"/>
              </a:ext>
            </a:extLst>
          </p:cNvPr>
          <p:cNvCxnSpPr/>
          <p:nvPr/>
        </p:nvCxnSpPr>
        <p:spPr>
          <a:xfrm>
            <a:off x="2049354"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8E790FCE-ABAB-C485-EE65-64427D318FCE}"/>
              </a:ext>
            </a:extLst>
          </p:cNvPr>
          <p:cNvCxnSpPr/>
          <p:nvPr/>
        </p:nvCxnSpPr>
        <p:spPr>
          <a:xfrm>
            <a:off x="2963754"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83B66E8-C482-0794-2C2B-FF91BB9894C3}"/>
              </a:ext>
            </a:extLst>
          </p:cNvPr>
          <p:cNvCxnSpPr/>
          <p:nvPr/>
        </p:nvCxnSpPr>
        <p:spPr>
          <a:xfrm>
            <a:off x="4771973" y="105477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9563EFD-54B8-CA6A-5206-00E3FD23F5A8}"/>
              </a:ext>
            </a:extLst>
          </p:cNvPr>
          <p:cNvCxnSpPr/>
          <p:nvPr/>
        </p:nvCxnSpPr>
        <p:spPr>
          <a:xfrm>
            <a:off x="8444199"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CE4BD582-E5A1-8255-5255-C754CBDFCC3E}"/>
              </a:ext>
            </a:extLst>
          </p:cNvPr>
          <p:cNvCxnSpPr/>
          <p:nvPr/>
        </p:nvCxnSpPr>
        <p:spPr>
          <a:xfrm>
            <a:off x="9356217"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BFDA898E-FADD-91EB-C692-34D156FEB64A}"/>
              </a:ext>
            </a:extLst>
          </p:cNvPr>
          <p:cNvCxnSpPr/>
          <p:nvPr/>
        </p:nvCxnSpPr>
        <p:spPr>
          <a:xfrm>
            <a:off x="10271959" y="1071022"/>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FA0B7C29-A0C5-CEEC-0AA7-8D23716A2591}"/>
              </a:ext>
            </a:extLst>
          </p:cNvPr>
          <p:cNvCxnSpPr/>
          <p:nvPr/>
        </p:nvCxnSpPr>
        <p:spPr>
          <a:xfrm>
            <a:off x="11182632" y="107382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BC9D5C9-1149-776D-C803-35165E739410}"/>
              </a:ext>
            </a:extLst>
          </p:cNvPr>
          <p:cNvCxnSpPr/>
          <p:nvPr/>
        </p:nvCxnSpPr>
        <p:spPr>
          <a:xfrm>
            <a:off x="681307" y="153032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DEC69890-9006-19D6-61E5-B97A2C80C60A}"/>
              </a:ext>
            </a:extLst>
          </p:cNvPr>
          <p:cNvCxnSpPr/>
          <p:nvPr/>
        </p:nvCxnSpPr>
        <p:spPr>
          <a:xfrm>
            <a:off x="674174" y="335702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6D8EB72F-7775-356D-C706-85F261D5EBB6}"/>
              </a:ext>
            </a:extLst>
          </p:cNvPr>
          <p:cNvCxnSpPr/>
          <p:nvPr/>
        </p:nvCxnSpPr>
        <p:spPr>
          <a:xfrm>
            <a:off x="674174" y="427102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04AFFA02-91A3-1E89-297D-A3555D9A2748}"/>
              </a:ext>
            </a:extLst>
          </p:cNvPr>
          <p:cNvCxnSpPr/>
          <p:nvPr/>
        </p:nvCxnSpPr>
        <p:spPr>
          <a:xfrm>
            <a:off x="674174" y="244262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D1F55166-4707-9BED-AF7B-C689A5F200FA}"/>
              </a:ext>
            </a:extLst>
          </p:cNvPr>
          <p:cNvCxnSpPr/>
          <p:nvPr/>
        </p:nvCxnSpPr>
        <p:spPr>
          <a:xfrm>
            <a:off x="674174" y="518862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A5D319E5-DBA5-AE0C-B138-CB6C51337767}"/>
              </a:ext>
            </a:extLst>
          </p:cNvPr>
          <p:cNvCxnSpPr/>
          <p:nvPr/>
        </p:nvCxnSpPr>
        <p:spPr>
          <a:xfrm>
            <a:off x="681307" y="610022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1948736-1E18-1956-FE05-C642B11245BF}"/>
              </a:ext>
            </a:extLst>
          </p:cNvPr>
          <p:cNvSpPr txBox="1"/>
          <p:nvPr/>
        </p:nvSpPr>
        <p:spPr>
          <a:xfrm>
            <a:off x="667043" y="1054773"/>
            <a:ext cx="1131380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色</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聲</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香</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觸</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法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眼</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界</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乃</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意</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識</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界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明</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明</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乃</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老</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死</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老</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死</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集</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道</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智</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以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所</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捶</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依 </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3" name="TextBox 2">
            <a:extLst>
              <a:ext uri="{FF2B5EF4-FFF2-40B4-BE49-F238E27FC236}">
                <a16:creationId xmlns:a16="http://schemas.microsoft.com/office/drawing/2014/main" id="{D120E449-C9F8-F2D9-B9F1-27F525578521}"/>
              </a:ext>
            </a:extLst>
          </p:cNvPr>
          <p:cNvSpPr txBox="1"/>
          <p:nvPr/>
        </p:nvSpPr>
        <p:spPr>
          <a:xfrm>
            <a:off x="2899172" y="82328"/>
            <a:ext cx="754795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saek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-song-hyang-mi-</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chok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-pop //  no color, no sound, no smell, no taste, no touch, no object of mind;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gye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nae-ji 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ui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-kye // no realm of eyes and so forth until no realm of mind consciousness.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myong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mu-mu-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myong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jin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No ignorance and also no extinction of it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nae-ji mu-no-sa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-mu-no-sa-</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jin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and so forth until no old age and death and also no extinction of them	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 go-</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jim</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myol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-to mu-ji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-mu-dug-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No suffering, no origination, no stopping, no path, no cognition, also no attainment	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mu-so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duk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-ko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bo</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ri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-ta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ui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with nothing to attain. The Bodhisattva depends on		17</a:t>
            </a:r>
          </a:p>
        </p:txBody>
      </p:sp>
      <p:sp>
        <p:nvSpPr>
          <p:cNvPr id="4" name="Rectangle 3">
            <a:extLst>
              <a:ext uri="{FF2B5EF4-FFF2-40B4-BE49-F238E27FC236}">
                <a16:creationId xmlns:a16="http://schemas.microsoft.com/office/drawing/2014/main" id="{06B06AC2-DEA5-CD62-4484-03FFDE3566C1}"/>
              </a:ext>
            </a:extLst>
          </p:cNvPr>
          <p:cNvSpPr/>
          <p:nvPr/>
        </p:nvSpPr>
        <p:spPr>
          <a:xfrm>
            <a:off x="2899172" y="79525"/>
            <a:ext cx="6842525" cy="9261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D25CEF78-37AE-D091-CDBB-A829B5D9120B}"/>
              </a:ext>
            </a:extLst>
          </p:cNvPr>
          <p:cNvSpPr txBox="1"/>
          <p:nvPr/>
        </p:nvSpPr>
        <p:spPr>
          <a:xfrm>
            <a:off x="11655300" y="1345656"/>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12</a:t>
            </a:r>
          </a:p>
        </p:txBody>
      </p:sp>
      <p:sp>
        <p:nvSpPr>
          <p:cNvPr id="6" name="TextBox 5">
            <a:extLst>
              <a:ext uri="{FF2B5EF4-FFF2-40B4-BE49-F238E27FC236}">
                <a16:creationId xmlns:a16="http://schemas.microsoft.com/office/drawing/2014/main" id="{4B1FF794-7FD0-661F-9906-590453894BBD}"/>
              </a:ext>
            </a:extLst>
          </p:cNvPr>
          <p:cNvSpPr txBox="1"/>
          <p:nvPr/>
        </p:nvSpPr>
        <p:spPr>
          <a:xfrm>
            <a:off x="11645061" y="2257956"/>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13</a:t>
            </a:r>
          </a:p>
        </p:txBody>
      </p:sp>
      <p:sp>
        <p:nvSpPr>
          <p:cNvPr id="7" name="TextBox 6">
            <a:extLst>
              <a:ext uri="{FF2B5EF4-FFF2-40B4-BE49-F238E27FC236}">
                <a16:creationId xmlns:a16="http://schemas.microsoft.com/office/drawing/2014/main" id="{24214351-0D9B-2796-3CC2-E89515168824}"/>
              </a:ext>
            </a:extLst>
          </p:cNvPr>
          <p:cNvSpPr txBox="1"/>
          <p:nvPr/>
        </p:nvSpPr>
        <p:spPr>
          <a:xfrm>
            <a:off x="11655300" y="3122555"/>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14</a:t>
            </a:r>
          </a:p>
        </p:txBody>
      </p:sp>
      <p:sp>
        <p:nvSpPr>
          <p:cNvPr id="8" name="TextBox 7">
            <a:extLst>
              <a:ext uri="{FF2B5EF4-FFF2-40B4-BE49-F238E27FC236}">
                <a16:creationId xmlns:a16="http://schemas.microsoft.com/office/drawing/2014/main" id="{9FC1AA6C-1F74-AB14-99B7-186514B4336F}"/>
              </a:ext>
            </a:extLst>
          </p:cNvPr>
          <p:cNvSpPr txBox="1"/>
          <p:nvPr/>
        </p:nvSpPr>
        <p:spPr>
          <a:xfrm>
            <a:off x="11655299" y="4086354"/>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15</a:t>
            </a:r>
          </a:p>
        </p:txBody>
      </p:sp>
      <p:sp>
        <p:nvSpPr>
          <p:cNvPr id="9" name="TextBox 8">
            <a:extLst>
              <a:ext uri="{FF2B5EF4-FFF2-40B4-BE49-F238E27FC236}">
                <a16:creationId xmlns:a16="http://schemas.microsoft.com/office/drawing/2014/main" id="{6DB8FA7C-DE43-9D04-DB64-630FF7B1E413}"/>
              </a:ext>
            </a:extLst>
          </p:cNvPr>
          <p:cNvSpPr txBox="1"/>
          <p:nvPr/>
        </p:nvSpPr>
        <p:spPr>
          <a:xfrm>
            <a:off x="11667850" y="5003957"/>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16</a:t>
            </a:r>
          </a:p>
        </p:txBody>
      </p:sp>
      <p:sp>
        <p:nvSpPr>
          <p:cNvPr id="11" name="TextBox 10">
            <a:extLst>
              <a:ext uri="{FF2B5EF4-FFF2-40B4-BE49-F238E27FC236}">
                <a16:creationId xmlns:a16="http://schemas.microsoft.com/office/drawing/2014/main" id="{48682132-3CB5-0051-E084-C872D7D59C01}"/>
              </a:ext>
            </a:extLst>
          </p:cNvPr>
          <p:cNvSpPr txBox="1"/>
          <p:nvPr/>
        </p:nvSpPr>
        <p:spPr>
          <a:xfrm>
            <a:off x="11662646" y="5925652"/>
            <a:ext cx="471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17</a:t>
            </a:r>
          </a:p>
        </p:txBody>
      </p:sp>
      <p:sp>
        <p:nvSpPr>
          <p:cNvPr id="21" name="Slide Number Placeholder 20">
            <a:extLst>
              <a:ext uri="{FF2B5EF4-FFF2-40B4-BE49-F238E27FC236}">
                <a16:creationId xmlns:a16="http://schemas.microsoft.com/office/drawing/2014/main" id="{D7BCCE96-DC39-58BA-80C1-F066C7BF2E2A}"/>
              </a:ext>
            </a:extLst>
          </p:cNvPr>
          <p:cNvSpPr>
            <a:spLocks noGrp="1"/>
          </p:cNvSpPr>
          <p:nvPr>
            <p:ph type="sldNum" sz="quarter" idx="12"/>
          </p:nvPr>
        </p:nvSpPr>
        <p:spPr>
          <a:xfrm>
            <a:off x="8609937" y="6542434"/>
            <a:ext cx="2743200" cy="365125"/>
          </a:xfrm>
        </p:spPr>
        <p:txBody>
          <a:bodyPr/>
          <a:lstStyle/>
          <a:p>
            <a:fld id="{6E2BC25A-2F4E-4FAC-9F64-674847286909}" type="slidenum">
              <a:rPr lang="en-US" smtClean="0"/>
              <a:t>7</a:t>
            </a:fld>
            <a:endParaRPr lang="en-US" dirty="0"/>
          </a:p>
        </p:txBody>
      </p:sp>
    </p:spTree>
    <p:extLst>
      <p:ext uri="{BB962C8B-B14F-4D97-AF65-F5344CB8AC3E}">
        <p14:creationId xmlns:p14="http://schemas.microsoft.com/office/powerpoint/2010/main" val="2628001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811DA-03DE-F79A-F399-F88B26866D87}"/>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BF03D51-FE04-0C9C-CAC5-FC422CC40076}"/>
              </a:ext>
            </a:extLst>
          </p:cNvPr>
          <p:cNvGraphicFramePr>
            <a:graphicFrameLocks noGrp="1"/>
          </p:cNvGraphicFramePr>
          <p:nvPr/>
        </p:nvGraphicFramePr>
        <p:xfrm>
          <a:off x="614364" y="1069064"/>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27BB8FEB-F3F6-B7AB-CA8D-195302F6D1D7}"/>
              </a:ext>
            </a:extLst>
          </p:cNvPr>
          <p:cNvCxnSpPr>
            <a:endCxn id="10" idx="2"/>
          </p:cNvCxnSpPr>
          <p:nvPr/>
        </p:nvCxnSpPr>
        <p:spPr>
          <a:xfrm>
            <a:off x="6143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35C8E6-FE48-CB8B-7651-289BAA6212C0}"/>
              </a:ext>
            </a:extLst>
          </p:cNvPr>
          <p:cNvCxnSpPr/>
          <p:nvPr/>
        </p:nvCxnSpPr>
        <p:spPr>
          <a:xfrm>
            <a:off x="15287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EC596B6-90FA-DB28-5EED-A4A1A1FCC9BF}"/>
              </a:ext>
            </a:extLst>
          </p:cNvPr>
          <p:cNvCxnSpPr/>
          <p:nvPr/>
        </p:nvCxnSpPr>
        <p:spPr>
          <a:xfrm>
            <a:off x="2443164"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38944DE-C329-8E9D-44FC-C35913247D76}"/>
              </a:ext>
            </a:extLst>
          </p:cNvPr>
          <p:cNvCxnSpPr>
            <a:cxnSpLocks/>
          </p:cNvCxnSpPr>
          <p:nvPr/>
        </p:nvCxnSpPr>
        <p:spPr>
          <a:xfrm>
            <a:off x="3355182"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E51C0BE-7CA6-E874-2FFC-D5019B068A54}"/>
              </a:ext>
            </a:extLst>
          </p:cNvPr>
          <p:cNvCxnSpPr>
            <a:cxnSpLocks/>
          </p:cNvCxnSpPr>
          <p:nvPr/>
        </p:nvCxnSpPr>
        <p:spPr>
          <a:xfrm>
            <a:off x="4269582" y="1069064"/>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2CD5DA2-F1BE-1187-4A64-A50B2895F574}"/>
              </a:ext>
            </a:extLst>
          </p:cNvPr>
          <p:cNvCxnSpPr/>
          <p:nvPr/>
        </p:nvCxnSpPr>
        <p:spPr>
          <a:xfrm>
            <a:off x="5183982"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BFEC46C-4A65-6E7A-B96E-7C749B57CBED}"/>
              </a:ext>
            </a:extLst>
          </p:cNvPr>
          <p:cNvCxnSpPr>
            <a:cxnSpLocks/>
            <a:stCxn id="10" idx="0"/>
          </p:cNvCxnSpPr>
          <p:nvPr/>
        </p:nvCxnSpPr>
        <p:spPr>
          <a:xfrm>
            <a:off x="6096000" y="1069064"/>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2FDAA1B-F983-3B47-CBAA-7096EF5E3D9F}"/>
              </a:ext>
            </a:extLst>
          </p:cNvPr>
          <p:cNvCxnSpPr>
            <a:cxnSpLocks/>
          </p:cNvCxnSpPr>
          <p:nvPr/>
        </p:nvCxnSpPr>
        <p:spPr>
          <a:xfrm>
            <a:off x="7008018" y="1069064"/>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DDED006-A7BC-DABB-168D-5A1F69FE0C60}"/>
              </a:ext>
            </a:extLst>
          </p:cNvPr>
          <p:cNvCxnSpPr>
            <a:cxnSpLocks/>
          </p:cNvCxnSpPr>
          <p:nvPr/>
        </p:nvCxnSpPr>
        <p:spPr>
          <a:xfrm>
            <a:off x="7920030" y="1069064"/>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642721E-C8A3-88BB-8C8C-2C35ECE5BB1C}"/>
              </a:ext>
            </a:extLst>
          </p:cNvPr>
          <p:cNvCxnSpPr>
            <a:cxnSpLocks/>
            <a:endCxn id="10" idx="3"/>
          </p:cNvCxnSpPr>
          <p:nvPr/>
        </p:nvCxnSpPr>
        <p:spPr>
          <a:xfrm>
            <a:off x="8839200" y="1069064"/>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6832E30-FE9F-4028-3C6E-826B501A553E}"/>
              </a:ext>
            </a:extLst>
          </p:cNvPr>
          <p:cNvCxnSpPr>
            <a:cxnSpLocks/>
          </p:cNvCxnSpPr>
          <p:nvPr/>
        </p:nvCxnSpPr>
        <p:spPr>
          <a:xfrm>
            <a:off x="9751218" y="1069064"/>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206C0E0-03D2-A9E7-A8D0-FFA9062957FF}"/>
              </a:ext>
            </a:extLst>
          </p:cNvPr>
          <p:cNvCxnSpPr/>
          <p:nvPr/>
        </p:nvCxnSpPr>
        <p:spPr>
          <a:xfrm>
            <a:off x="10665618" y="1069064"/>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47142D5-A733-72C3-414B-E54C72B18E2D}"/>
              </a:ext>
            </a:extLst>
          </p:cNvPr>
          <p:cNvCxnSpPr>
            <a:cxnSpLocks/>
          </p:cNvCxnSpPr>
          <p:nvPr/>
        </p:nvCxnSpPr>
        <p:spPr>
          <a:xfrm>
            <a:off x="614364" y="1982063"/>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397A35A-33E1-6FC4-8B02-057DA1096947}"/>
              </a:ext>
            </a:extLst>
          </p:cNvPr>
          <p:cNvCxnSpPr/>
          <p:nvPr/>
        </p:nvCxnSpPr>
        <p:spPr>
          <a:xfrm>
            <a:off x="614364" y="2895062"/>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53C315CD-50AF-25A9-1C6D-C48636FEC4F5}"/>
              </a:ext>
            </a:extLst>
          </p:cNvPr>
          <p:cNvCxnSpPr>
            <a:cxnSpLocks/>
            <a:stCxn id="10" idx="1"/>
          </p:cNvCxnSpPr>
          <p:nvPr/>
        </p:nvCxnSpPr>
        <p:spPr>
          <a:xfrm>
            <a:off x="614364" y="3812264"/>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158D40D-FC35-595E-5230-8DD710061152}"/>
              </a:ext>
            </a:extLst>
          </p:cNvPr>
          <p:cNvCxnSpPr>
            <a:cxnSpLocks/>
          </p:cNvCxnSpPr>
          <p:nvPr/>
        </p:nvCxnSpPr>
        <p:spPr>
          <a:xfrm>
            <a:off x="614364" y="4721061"/>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DE68581A-BB99-C279-F6D8-BBDF6EF264FE}"/>
              </a:ext>
            </a:extLst>
          </p:cNvPr>
          <p:cNvCxnSpPr>
            <a:cxnSpLocks/>
          </p:cNvCxnSpPr>
          <p:nvPr/>
        </p:nvCxnSpPr>
        <p:spPr>
          <a:xfrm>
            <a:off x="614364" y="5635461"/>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94FF4EA6-F813-CF47-0E17-A1DEDB84542D}"/>
              </a:ext>
            </a:extLst>
          </p:cNvPr>
          <p:cNvCxnSpPr>
            <a:endCxn id="10" idx="2"/>
          </p:cNvCxnSpPr>
          <p:nvPr/>
        </p:nvCxnSpPr>
        <p:spPr>
          <a:xfrm flipH="1">
            <a:off x="6096000"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49F3DF12-CF24-0F69-1ACE-D153AC242B19}"/>
              </a:ext>
            </a:extLst>
          </p:cNvPr>
          <p:cNvCxnSpPr/>
          <p:nvPr/>
        </p:nvCxnSpPr>
        <p:spPr>
          <a:xfrm flipH="1">
            <a:off x="5181600"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A7F70756-57EB-9C3A-761D-AA2A22FF57FB}"/>
              </a:ext>
            </a:extLst>
          </p:cNvPr>
          <p:cNvCxnSpPr/>
          <p:nvPr/>
        </p:nvCxnSpPr>
        <p:spPr>
          <a:xfrm flipH="1">
            <a:off x="4267197"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EDE713E-E15A-F846-1D40-DA1E2CA23D20}"/>
              </a:ext>
            </a:extLst>
          </p:cNvPr>
          <p:cNvCxnSpPr/>
          <p:nvPr/>
        </p:nvCxnSpPr>
        <p:spPr>
          <a:xfrm flipH="1">
            <a:off x="3352797"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336C31C-FF75-022D-8D86-7ECB995A787D}"/>
              </a:ext>
            </a:extLst>
          </p:cNvPr>
          <p:cNvCxnSpPr/>
          <p:nvPr/>
        </p:nvCxnSpPr>
        <p:spPr>
          <a:xfrm flipH="1">
            <a:off x="2440779"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830A536-D2D2-C7C5-B19D-F1567C6B62A6}"/>
              </a:ext>
            </a:extLst>
          </p:cNvPr>
          <p:cNvCxnSpPr/>
          <p:nvPr/>
        </p:nvCxnSpPr>
        <p:spPr>
          <a:xfrm flipH="1">
            <a:off x="1523994"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DD6FD698-21BC-E34F-4D74-9BFD396A582B}"/>
              </a:ext>
            </a:extLst>
          </p:cNvPr>
          <p:cNvCxnSpPr/>
          <p:nvPr/>
        </p:nvCxnSpPr>
        <p:spPr>
          <a:xfrm flipH="1">
            <a:off x="609593" y="1069064"/>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6305D32D-3D71-9981-E362-38AFBA6EE055}"/>
              </a:ext>
            </a:extLst>
          </p:cNvPr>
          <p:cNvCxnSpPr/>
          <p:nvPr/>
        </p:nvCxnSpPr>
        <p:spPr>
          <a:xfrm flipH="1">
            <a:off x="7008018" y="1982063"/>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CA796F6-BABB-1D74-092B-868C69C993BC}"/>
              </a:ext>
            </a:extLst>
          </p:cNvPr>
          <p:cNvCxnSpPr>
            <a:cxnSpLocks/>
          </p:cNvCxnSpPr>
          <p:nvPr/>
        </p:nvCxnSpPr>
        <p:spPr>
          <a:xfrm flipH="1">
            <a:off x="7922415" y="2895062"/>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4B213D7-8B67-477C-5810-DDCDEB862287}"/>
              </a:ext>
            </a:extLst>
          </p:cNvPr>
          <p:cNvCxnSpPr/>
          <p:nvPr/>
        </p:nvCxnSpPr>
        <p:spPr>
          <a:xfrm flipH="1">
            <a:off x="8834433" y="3812264"/>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DC1A8E36-2F73-ECFE-4060-2A4DBA979ADA}"/>
              </a:ext>
            </a:extLst>
          </p:cNvPr>
          <p:cNvCxnSpPr/>
          <p:nvPr/>
        </p:nvCxnSpPr>
        <p:spPr>
          <a:xfrm flipH="1">
            <a:off x="9741698" y="4723862"/>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6D14968-7497-1C82-2562-A4ED250C7420}"/>
              </a:ext>
            </a:extLst>
          </p:cNvPr>
          <p:cNvCxnSpPr/>
          <p:nvPr/>
        </p:nvCxnSpPr>
        <p:spPr>
          <a:xfrm flipH="1">
            <a:off x="10663236" y="5635461"/>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6584E660-5A61-F472-88A3-EB4C99C6DC02}"/>
              </a:ext>
            </a:extLst>
          </p:cNvPr>
          <p:cNvCxnSpPr/>
          <p:nvPr/>
        </p:nvCxnSpPr>
        <p:spPr>
          <a:xfrm flipH="1">
            <a:off x="616736" y="1066263"/>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A028E014-ED79-A7CC-C81A-C3D19EA9D62D}"/>
              </a:ext>
            </a:extLst>
          </p:cNvPr>
          <p:cNvCxnSpPr>
            <a:cxnSpLocks/>
          </p:cNvCxnSpPr>
          <p:nvPr/>
        </p:nvCxnSpPr>
        <p:spPr>
          <a:xfrm flipH="1">
            <a:off x="614354" y="1064861"/>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BE30C4F-7ACF-BD6F-F6FA-CDFA5C71C31A}"/>
              </a:ext>
            </a:extLst>
          </p:cNvPr>
          <p:cNvCxnSpPr/>
          <p:nvPr/>
        </p:nvCxnSpPr>
        <p:spPr>
          <a:xfrm flipH="1">
            <a:off x="616726" y="1066263"/>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B176D8D4-63B2-8DA8-4500-1ECA5908ABA6}"/>
              </a:ext>
            </a:extLst>
          </p:cNvPr>
          <p:cNvCxnSpPr/>
          <p:nvPr/>
        </p:nvCxnSpPr>
        <p:spPr>
          <a:xfrm flipH="1">
            <a:off x="615545" y="1062060"/>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24AF4F2-B746-ADB0-BB11-CA78A149199E}"/>
              </a:ext>
            </a:extLst>
          </p:cNvPr>
          <p:cNvCxnSpPr/>
          <p:nvPr/>
        </p:nvCxnSpPr>
        <p:spPr>
          <a:xfrm flipH="1">
            <a:off x="617937" y="1069064"/>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4B6D931-C46E-40E8-BFA5-EA877C246A72}"/>
              </a:ext>
            </a:extLst>
          </p:cNvPr>
          <p:cNvCxnSpPr/>
          <p:nvPr/>
        </p:nvCxnSpPr>
        <p:spPr>
          <a:xfrm>
            <a:off x="1071564"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E85259E-1C6C-B806-0F70-D0B7B640794F}"/>
              </a:ext>
            </a:extLst>
          </p:cNvPr>
          <p:cNvCxnSpPr/>
          <p:nvPr/>
        </p:nvCxnSpPr>
        <p:spPr>
          <a:xfrm>
            <a:off x="6553201"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BDB6D1C7-0282-A415-B7DE-3EC9780BAF40}"/>
              </a:ext>
            </a:extLst>
          </p:cNvPr>
          <p:cNvCxnSpPr/>
          <p:nvPr/>
        </p:nvCxnSpPr>
        <p:spPr>
          <a:xfrm>
            <a:off x="7465218"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1C659C1D-D035-7D15-6CEB-15F95B7776E7}"/>
              </a:ext>
            </a:extLst>
          </p:cNvPr>
          <p:cNvCxnSpPr/>
          <p:nvPr/>
        </p:nvCxnSpPr>
        <p:spPr>
          <a:xfrm>
            <a:off x="5638801"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63F0615-2C3B-3EF4-CEC3-2A270D0A37EC}"/>
              </a:ext>
            </a:extLst>
          </p:cNvPr>
          <p:cNvCxnSpPr/>
          <p:nvPr/>
        </p:nvCxnSpPr>
        <p:spPr>
          <a:xfrm>
            <a:off x="3812382"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0C107BE-DB93-4C7E-43A6-AA2CAEA9B4A6}"/>
              </a:ext>
            </a:extLst>
          </p:cNvPr>
          <p:cNvCxnSpPr/>
          <p:nvPr/>
        </p:nvCxnSpPr>
        <p:spPr>
          <a:xfrm>
            <a:off x="1984773"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9E78E9B-B2FC-9646-165E-1302919ADF83}"/>
              </a:ext>
            </a:extLst>
          </p:cNvPr>
          <p:cNvCxnSpPr/>
          <p:nvPr/>
        </p:nvCxnSpPr>
        <p:spPr>
          <a:xfrm>
            <a:off x="2899173"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16ECF176-6465-E01E-8942-4CFBD535A1DC}"/>
              </a:ext>
            </a:extLst>
          </p:cNvPr>
          <p:cNvCxnSpPr/>
          <p:nvPr/>
        </p:nvCxnSpPr>
        <p:spPr>
          <a:xfrm>
            <a:off x="4707392" y="105001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44128BE7-1E2C-CD47-F755-8F3A037540AE}"/>
              </a:ext>
            </a:extLst>
          </p:cNvPr>
          <p:cNvCxnSpPr/>
          <p:nvPr/>
        </p:nvCxnSpPr>
        <p:spPr>
          <a:xfrm>
            <a:off x="8379618"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C74601B-8D78-D55B-D6AA-83E5518AD16C}"/>
              </a:ext>
            </a:extLst>
          </p:cNvPr>
          <p:cNvCxnSpPr/>
          <p:nvPr/>
        </p:nvCxnSpPr>
        <p:spPr>
          <a:xfrm>
            <a:off x="9291636"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2E5A40A0-394C-B8A1-0066-C975E7E3FDC8}"/>
              </a:ext>
            </a:extLst>
          </p:cNvPr>
          <p:cNvCxnSpPr/>
          <p:nvPr/>
        </p:nvCxnSpPr>
        <p:spPr>
          <a:xfrm>
            <a:off x="10207378" y="1066263"/>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E1D76FD-BB05-2746-C36F-15024D978F84}"/>
              </a:ext>
            </a:extLst>
          </p:cNvPr>
          <p:cNvCxnSpPr/>
          <p:nvPr/>
        </p:nvCxnSpPr>
        <p:spPr>
          <a:xfrm>
            <a:off x="11118051" y="1069064"/>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0591BF96-2743-0BEA-D6BC-71A93E5371D4}"/>
              </a:ext>
            </a:extLst>
          </p:cNvPr>
          <p:cNvCxnSpPr/>
          <p:nvPr/>
        </p:nvCxnSpPr>
        <p:spPr>
          <a:xfrm>
            <a:off x="616726" y="15255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8069A516-8F70-65B8-ADA8-35261356C160}"/>
              </a:ext>
            </a:extLst>
          </p:cNvPr>
          <p:cNvCxnSpPr/>
          <p:nvPr/>
        </p:nvCxnSpPr>
        <p:spPr>
          <a:xfrm>
            <a:off x="609593" y="335226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9DFE6ABD-6329-00EE-5574-3749E36845D0}"/>
              </a:ext>
            </a:extLst>
          </p:cNvPr>
          <p:cNvCxnSpPr/>
          <p:nvPr/>
        </p:nvCxnSpPr>
        <p:spPr>
          <a:xfrm>
            <a:off x="609593" y="4266261"/>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BDD75648-0CEE-90F9-A87A-C7AFBB613A10}"/>
              </a:ext>
            </a:extLst>
          </p:cNvPr>
          <p:cNvCxnSpPr/>
          <p:nvPr/>
        </p:nvCxnSpPr>
        <p:spPr>
          <a:xfrm>
            <a:off x="609593" y="2437863"/>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D4B2917-06A7-ED74-3493-B4486A2386C7}"/>
              </a:ext>
            </a:extLst>
          </p:cNvPr>
          <p:cNvCxnSpPr/>
          <p:nvPr/>
        </p:nvCxnSpPr>
        <p:spPr>
          <a:xfrm>
            <a:off x="609593" y="5183864"/>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32AEA438-E748-65E3-FB41-5B472C171778}"/>
              </a:ext>
            </a:extLst>
          </p:cNvPr>
          <p:cNvCxnSpPr/>
          <p:nvPr/>
        </p:nvCxnSpPr>
        <p:spPr>
          <a:xfrm>
            <a:off x="616726" y="6095462"/>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E8CCFC9B-B47D-0327-CEE6-7501715DC03B}"/>
              </a:ext>
            </a:extLst>
          </p:cNvPr>
          <p:cNvSpPr txBox="1"/>
          <p:nvPr/>
        </p:nvSpPr>
        <p:spPr>
          <a:xfrm>
            <a:off x="616726" y="1069064"/>
            <a:ext cx="10965676" cy="5455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527E4B3B-EB9E-054F-FDE3-1DA3A7455276}"/>
              </a:ext>
            </a:extLst>
          </p:cNvPr>
          <p:cNvSpPr txBox="1"/>
          <p:nvPr/>
        </p:nvSpPr>
        <p:spPr>
          <a:xfrm>
            <a:off x="597710" y="1071864"/>
            <a:ext cx="1082188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心</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800" b="0" i="0" u="none" strike="noStrike" kern="1200" cap="none" spc="0" normalizeH="0" baseline="0" noProof="0" dirty="0">
                <a:ln>
                  <a:noFill/>
                </a:ln>
                <a:solidFill>
                  <a:srgbClr val="E8E8E8">
                    <a:lumMod val="75000"/>
                  </a:srgbClr>
                </a:solidFill>
                <a:effectLst/>
                <a:uLnTx/>
                <a:uFillTx/>
                <a:latin typeface="Helvetica Neue"/>
                <a:ea typeface="等线" panose="02010600030101010101"/>
                <a:cs typeface="+mn-cs"/>
              </a:rPr>
              <a:t>罣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礙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800" b="0" i="0" u="none" strike="noStrike" kern="1200" cap="none" spc="0" normalizeH="0" baseline="0" noProof="0" dirty="0">
                <a:ln>
                  <a:noFill/>
                </a:ln>
                <a:solidFill>
                  <a:srgbClr val="E8E8E8">
                    <a:lumMod val="75000"/>
                  </a:srgbClr>
                </a:solidFill>
                <a:effectLst/>
                <a:uLnTx/>
                <a:uFillTx/>
                <a:latin typeface="Helvetica Neue"/>
                <a:ea typeface="等线" panose="02010600030101010101"/>
                <a:cs typeface="+mn-cs"/>
              </a:rPr>
              <a:t>罣</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礙</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怖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遠</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倒</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想</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究</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竟</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槃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世</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諸</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佛</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依</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得</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阿</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耨</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三</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知</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 </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4" name="TextBox 3">
            <a:extLst>
              <a:ext uri="{FF2B5EF4-FFF2-40B4-BE49-F238E27FC236}">
                <a16:creationId xmlns:a16="http://schemas.microsoft.com/office/drawing/2014/main" id="{4B67470E-44E3-AD3F-9233-65CDCEEBF369}"/>
              </a:ext>
            </a:extLst>
          </p:cNvPr>
          <p:cNvSpPr txBox="1"/>
          <p:nvPr/>
        </p:nvSpPr>
        <p:spPr>
          <a:xfrm>
            <a:off x="2899172" y="82328"/>
            <a:ext cx="754795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ba-ra-mil-ta go-shim-mu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gae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-ae // Prajna Paramita and the mind is no hindrance;		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gae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-ae-go mu-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-gong-po // without any hindrance no fears exist.			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wol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-li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jon</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-do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mong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-sang gu-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gyong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yol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-ban // Far apart from every perverted view one dwells in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sam  se je bur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ui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ban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nirvana, in the three worlds all Buddhas rely on Prajna		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ba-ra-mil-ta go-dug-a-</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nyok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-ta-ra // Paramita and attain Anuttara			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sam-myak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sam-bo-ri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go-ji 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Samyak Sambodhi. Therefore know that Prajna		23</a:t>
            </a:r>
          </a:p>
        </p:txBody>
      </p:sp>
      <p:sp>
        <p:nvSpPr>
          <p:cNvPr id="5" name="Rectangle 4">
            <a:extLst>
              <a:ext uri="{FF2B5EF4-FFF2-40B4-BE49-F238E27FC236}">
                <a16:creationId xmlns:a16="http://schemas.microsoft.com/office/drawing/2014/main" id="{A202B657-626D-2D19-C328-5C54B173828D}"/>
              </a:ext>
            </a:extLst>
          </p:cNvPr>
          <p:cNvSpPr/>
          <p:nvPr/>
        </p:nvSpPr>
        <p:spPr>
          <a:xfrm>
            <a:off x="2899172" y="79525"/>
            <a:ext cx="6842525" cy="9261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8B9D83CD-27BD-7225-F452-957DEB2771DF}"/>
              </a:ext>
            </a:extLst>
          </p:cNvPr>
          <p:cNvSpPr txBox="1"/>
          <p:nvPr/>
        </p:nvSpPr>
        <p:spPr>
          <a:xfrm>
            <a:off x="11616482" y="1340897"/>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18</a:t>
            </a:r>
          </a:p>
        </p:txBody>
      </p:sp>
      <p:sp>
        <p:nvSpPr>
          <p:cNvPr id="7" name="TextBox 6">
            <a:extLst>
              <a:ext uri="{FF2B5EF4-FFF2-40B4-BE49-F238E27FC236}">
                <a16:creationId xmlns:a16="http://schemas.microsoft.com/office/drawing/2014/main" id="{2E134C8C-B40E-5716-5646-9C535C2902A0}"/>
              </a:ext>
            </a:extLst>
          </p:cNvPr>
          <p:cNvSpPr txBox="1"/>
          <p:nvPr/>
        </p:nvSpPr>
        <p:spPr>
          <a:xfrm>
            <a:off x="11648702" y="3165497"/>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20</a:t>
            </a:r>
          </a:p>
        </p:txBody>
      </p:sp>
      <p:sp>
        <p:nvSpPr>
          <p:cNvPr id="8" name="TextBox 7">
            <a:extLst>
              <a:ext uri="{FF2B5EF4-FFF2-40B4-BE49-F238E27FC236}">
                <a16:creationId xmlns:a16="http://schemas.microsoft.com/office/drawing/2014/main" id="{278B6DCC-4706-9152-31C2-B172AD4727A4}"/>
              </a:ext>
            </a:extLst>
          </p:cNvPr>
          <p:cNvSpPr txBox="1"/>
          <p:nvPr/>
        </p:nvSpPr>
        <p:spPr>
          <a:xfrm>
            <a:off x="11619583" y="2253197"/>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19</a:t>
            </a:r>
          </a:p>
        </p:txBody>
      </p:sp>
      <p:sp>
        <p:nvSpPr>
          <p:cNvPr id="9" name="TextBox 8">
            <a:extLst>
              <a:ext uri="{FF2B5EF4-FFF2-40B4-BE49-F238E27FC236}">
                <a16:creationId xmlns:a16="http://schemas.microsoft.com/office/drawing/2014/main" id="{A9639762-49AF-6ECA-51EC-14EB3C524CC0}"/>
              </a:ext>
            </a:extLst>
          </p:cNvPr>
          <p:cNvSpPr txBox="1"/>
          <p:nvPr/>
        </p:nvSpPr>
        <p:spPr>
          <a:xfrm>
            <a:off x="11656010" y="4081595"/>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21</a:t>
            </a:r>
          </a:p>
        </p:txBody>
      </p:sp>
      <p:sp>
        <p:nvSpPr>
          <p:cNvPr id="22" name="TextBox 21">
            <a:extLst>
              <a:ext uri="{FF2B5EF4-FFF2-40B4-BE49-F238E27FC236}">
                <a16:creationId xmlns:a16="http://schemas.microsoft.com/office/drawing/2014/main" id="{87CD036A-6063-125B-B0AE-9BBE0CA3DC82}"/>
              </a:ext>
            </a:extLst>
          </p:cNvPr>
          <p:cNvSpPr txBox="1"/>
          <p:nvPr/>
        </p:nvSpPr>
        <p:spPr>
          <a:xfrm>
            <a:off x="11642660" y="4978658"/>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22</a:t>
            </a:r>
          </a:p>
        </p:txBody>
      </p:sp>
      <p:sp>
        <p:nvSpPr>
          <p:cNvPr id="23" name="TextBox 22">
            <a:extLst>
              <a:ext uri="{FF2B5EF4-FFF2-40B4-BE49-F238E27FC236}">
                <a16:creationId xmlns:a16="http://schemas.microsoft.com/office/drawing/2014/main" id="{FC74DE96-4536-B0A0-85FE-2E974BF125C8}"/>
              </a:ext>
            </a:extLst>
          </p:cNvPr>
          <p:cNvSpPr txBox="1"/>
          <p:nvPr/>
        </p:nvSpPr>
        <p:spPr>
          <a:xfrm>
            <a:off x="11648702" y="5910796"/>
            <a:ext cx="511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23</a:t>
            </a:r>
          </a:p>
        </p:txBody>
      </p:sp>
      <p:sp>
        <p:nvSpPr>
          <p:cNvPr id="11" name="Slide Number Placeholder 10">
            <a:extLst>
              <a:ext uri="{FF2B5EF4-FFF2-40B4-BE49-F238E27FC236}">
                <a16:creationId xmlns:a16="http://schemas.microsoft.com/office/drawing/2014/main" id="{62E65D94-318C-BBF3-4926-16C26D193FE9}"/>
              </a:ext>
            </a:extLst>
          </p:cNvPr>
          <p:cNvSpPr>
            <a:spLocks noGrp="1"/>
          </p:cNvSpPr>
          <p:nvPr>
            <p:ph type="sldNum" sz="quarter" idx="12"/>
          </p:nvPr>
        </p:nvSpPr>
        <p:spPr>
          <a:xfrm>
            <a:off x="8617912" y="6551913"/>
            <a:ext cx="2743200" cy="365125"/>
          </a:xfrm>
        </p:spPr>
        <p:txBody>
          <a:bodyPr/>
          <a:lstStyle/>
          <a:p>
            <a:fld id="{6E2BC25A-2F4E-4FAC-9F64-674847286909}" type="slidenum">
              <a:rPr lang="en-US" smtClean="0"/>
              <a:t>8</a:t>
            </a:fld>
            <a:endParaRPr lang="en-US" dirty="0"/>
          </a:p>
        </p:txBody>
      </p:sp>
    </p:spTree>
    <p:extLst>
      <p:ext uri="{BB962C8B-B14F-4D97-AF65-F5344CB8AC3E}">
        <p14:creationId xmlns:p14="http://schemas.microsoft.com/office/powerpoint/2010/main" val="2382677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7E488-6BC6-2FA9-3FE7-5C3581201BD5}"/>
            </a:ext>
          </a:extLst>
        </p:cNvPr>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B10E00F-7531-6192-D76C-107211446904}"/>
              </a:ext>
            </a:extLst>
          </p:cNvPr>
          <p:cNvGraphicFramePr>
            <a:graphicFrameLocks noGrp="1"/>
          </p:cNvGraphicFramePr>
          <p:nvPr/>
        </p:nvGraphicFramePr>
        <p:xfrm>
          <a:off x="617712" y="1089410"/>
          <a:ext cx="10963272" cy="5486400"/>
        </p:xfrm>
        <a:graphic>
          <a:graphicData uri="http://schemas.openxmlformats.org/drawingml/2006/table">
            <a:tbl>
              <a:tblPr firstRow="1" bandRow="1">
                <a:tableStyleId>{5940675A-B579-460E-94D1-54222C63F5DA}</a:tableStyleId>
              </a:tblPr>
              <a:tblGrid>
                <a:gridCol w="913606">
                  <a:extLst>
                    <a:ext uri="{9D8B030D-6E8A-4147-A177-3AD203B41FA5}">
                      <a16:colId xmlns:a16="http://schemas.microsoft.com/office/drawing/2014/main" val="3086466430"/>
                    </a:ext>
                  </a:extLst>
                </a:gridCol>
                <a:gridCol w="913606">
                  <a:extLst>
                    <a:ext uri="{9D8B030D-6E8A-4147-A177-3AD203B41FA5}">
                      <a16:colId xmlns:a16="http://schemas.microsoft.com/office/drawing/2014/main" val="2154063119"/>
                    </a:ext>
                  </a:extLst>
                </a:gridCol>
                <a:gridCol w="913606">
                  <a:extLst>
                    <a:ext uri="{9D8B030D-6E8A-4147-A177-3AD203B41FA5}">
                      <a16:colId xmlns:a16="http://schemas.microsoft.com/office/drawing/2014/main" val="1694156128"/>
                    </a:ext>
                  </a:extLst>
                </a:gridCol>
                <a:gridCol w="913606">
                  <a:extLst>
                    <a:ext uri="{9D8B030D-6E8A-4147-A177-3AD203B41FA5}">
                      <a16:colId xmlns:a16="http://schemas.microsoft.com/office/drawing/2014/main" val="2785274445"/>
                    </a:ext>
                  </a:extLst>
                </a:gridCol>
                <a:gridCol w="913606">
                  <a:extLst>
                    <a:ext uri="{9D8B030D-6E8A-4147-A177-3AD203B41FA5}">
                      <a16:colId xmlns:a16="http://schemas.microsoft.com/office/drawing/2014/main" val="62664678"/>
                    </a:ext>
                  </a:extLst>
                </a:gridCol>
                <a:gridCol w="913606">
                  <a:extLst>
                    <a:ext uri="{9D8B030D-6E8A-4147-A177-3AD203B41FA5}">
                      <a16:colId xmlns:a16="http://schemas.microsoft.com/office/drawing/2014/main" val="3581422888"/>
                    </a:ext>
                  </a:extLst>
                </a:gridCol>
                <a:gridCol w="913606">
                  <a:extLst>
                    <a:ext uri="{9D8B030D-6E8A-4147-A177-3AD203B41FA5}">
                      <a16:colId xmlns:a16="http://schemas.microsoft.com/office/drawing/2014/main" val="3463233768"/>
                    </a:ext>
                  </a:extLst>
                </a:gridCol>
                <a:gridCol w="913606">
                  <a:extLst>
                    <a:ext uri="{9D8B030D-6E8A-4147-A177-3AD203B41FA5}">
                      <a16:colId xmlns:a16="http://schemas.microsoft.com/office/drawing/2014/main" val="1099298054"/>
                    </a:ext>
                  </a:extLst>
                </a:gridCol>
                <a:gridCol w="913606">
                  <a:extLst>
                    <a:ext uri="{9D8B030D-6E8A-4147-A177-3AD203B41FA5}">
                      <a16:colId xmlns:a16="http://schemas.microsoft.com/office/drawing/2014/main" val="700462335"/>
                    </a:ext>
                  </a:extLst>
                </a:gridCol>
                <a:gridCol w="913606">
                  <a:extLst>
                    <a:ext uri="{9D8B030D-6E8A-4147-A177-3AD203B41FA5}">
                      <a16:colId xmlns:a16="http://schemas.microsoft.com/office/drawing/2014/main" val="4080254368"/>
                    </a:ext>
                  </a:extLst>
                </a:gridCol>
                <a:gridCol w="913606">
                  <a:extLst>
                    <a:ext uri="{9D8B030D-6E8A-4147-A177-3AD203B41FA5}">
                      <a16:colId xmlns:a16="http://schemas.microsoft.com/office/drawing/2014/main" val="3897060531"/>
                    </a:ext>
                  </a:extLst>
                </a:gridCol>
                <a:gridCol w="913606">
                  <a:extLst>
                    <a:ext uri="{9D8B030D-6E8A-4147-A177-3AD203B41FA5}">
                      <a16:colId xmlns:a16="http://schemas.microsoft.com/office/drawing/2014/main" val="3397806297"/>
                    </a:ext>
                  </a:extLst>
                </a:gridCol>
              </a:tblGrid>
              <a:tr h="9144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18874294"/>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67374361"/>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66504006"/>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20057779"/>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4067282"/>
                  </a:ext>
                </a:extLst>
              </a:tr>
              <a:tr h="9144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9044690"/>
                  </a:ext>
                </a:extLst>
              </a:tr>
            </a:tbl>
          </a:graphicData>
        </a:graphic>
      </p:graphicFrame>
      <p:cxnSp>
        <p:nvCxnSpPr>
          <p:cNvPr id="12" name="Straight Connector 11">
            <a:extLst>
              <a:ext uri="{FF2B5EF4-FFF2-40B4-BE49-F238E27FC236}">
                <a16:creationId xmlns:a16="http://schemas.microsoft.com/office/drawing/2014/main" id="{9A1F19AC-88A5-1D40-295F-91F5B1A94E90}"/>
              </a:ext>
            </a:extLst>
          </p:cNvPr>
          <p:cNvCxnSpPr>
            <a:endCxn id="10" idx="2"/>
          </p:cNvCxnSpPr>
          <p:nvPr/>
        </p:nvCxnSpPr>
        <p:spPr>
          <a:xfrm>
            <a:off x="6177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49A955B-28DF-73C3-1EF9-19DBB14A09EC}"/>
              </a:ext>
            </a:extLst>
          </p:cNvPr>
          <p:cNvCxnSpPr/>
          <p:nvPr/>
        </p:nvCxnSpPr>
        <p:spPr>
          <a:xfrm>
            <a:off x="15321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12B49D0-87E3-7926-4966-527E6987309D}"/>
              </a:ext>
            </a:extLst>
          </p:cNvPr>
          <p:cNvCxnSpPr/>
          <p:nvPr/>
        </p:nvCxnSpPr>
        <p:spPr>
          <a:xfrm>
            <a:off x="2446512"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D2BC8E-F4AA-BD39-7AEE-0B85320561E9}"/>
              </a:ext>
            </a:extLst>
          </p:cNvPr>
          <p:cNvCxnSpPr>
            <a:cxnSpLocks/>
          </p:cNvCxnSpPr>
          <p:nvPr/>
        </p:nvCxnSpPr>
        <p:spPr>
          <a:xfrm>
            <a:off x="3358530"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7ADA3E1-C599-FDF4-8F71-CA83467C92EE}"/>
              </a:ext>
            </a:extLst>
          </p:cNvPr>
          <p:cNvCxnSpPr>
            <a:cxnSpLocks/>
          </p:cNvCxnSpPr>
          <p:nvPr/>
        </p:nvCxnSpPr>
        <p:spPr>
          <a:xfrm>
            <a:off x="4272930" y="1089410"/>
            <a:ext cx="5484018"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4C76288-859E-A6BC-1E70-90F50CEC740F}"/>
              </a:ext>
            </a:extLst>
          </p:cNvPr>
          <p:cNvCxnSpPr/>
          <p:nvPr/>
        </p:nvCxnSpPr>
        <p:spPr>
          <a:xfrm>
            <a:off x="5187330"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C1B4C72-253B-4257-3833-CF377856DFB8}"/>
              </a:ext>
            </a:extLst>
          </p:cNvPr>
          <p:cNvCxnSpPr>
            <a:cxnSpLocks/>
            <a:stCxn id="10" idx="0"/>
          </p:cNvCxnSpPr>
          <p:nvPr/>
        </p:nvCxnSpPr>
        <p:spPr>
          <a:xfrm>
            <a:off x="6099348" y="1089410"/>
            <a:ext cx="5481636" cy="54864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CCA46C7-27D7-4CD9-602C-210A9A7A6703}"/>
              </a:ext>
            </a:extLst>
          </p:cNvPr>
          <p:cNvCxnSpPr>
            <a:cxnSpLocks/>
          </p:cNvCxnSpPr>
          <p:nvPr/>
        </p:nvCxnSpPr>
        <p:spPr>
          <a:xfrm>
            <a:off x="7011366" y="1089410"/>
            <a:ext cx="4569618" cy="45663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27A5BCF-2964-7CE5-BBB5-C375AF705FE5}"/>
              </a:ext>
            </a:extLst>
          </p:cNvPr>
          <p:cNvCxnSpPr>
            <a:cxnSpLocks/>
          </p:cNvCxnSpPr>
          <p:nvPr/>
        </p:nvCxnSpPr>
        <p:spPr>
          <a:xfrm>
            <a:off x="7923378" y="1089410"/>
            <a:ext cx="3652836" cy="36519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202A2B1-13C2-19FD-2CF7-5D1F916441AD}"/>
              </a:ext>
            </a:extLst>
          </p:cNvPr>
          <p:cNvCxnSpPr>
            <a:cxnSpLocks/>
            <a:endCxn id="10" idx="3"/>
          </p:cNvCxnSpPr>
          <p:nvPr/>
        </p:nvCxnSpPr>
        <p:spPr>
          <a:xfrm>
            <a:off x="8842548" y="1089410"/>
            <a:ext cx="2738436"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3D55747-01B9-C414-9304-C8F1ABCDEBAC}"/>
              </a:ext>
            </a:extLst>
          </p:cNvPr>
          <p:cNvCxnSpPr>
            <a:cxnSpLocks/>
          </p:cNvCxnSpPr>
          <p:nvPr/>
        </p:nvCxnSpPr>
        <p:spPr>
          <a:xfrm>
            <a:off x="9754566" y="1089410"/>
            <a:ext cx="1824030" cy="1823197"/>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E5A9B67-BB28-830C-11E4-DA64751C0A80}"/>
              </a:ext>
            </a:extLst>
          </p:cNvPr>
          <p:cNvCxnSpPr/>
          <p:nvPr/>
        </p:nvCxnSpPr>
        <p:spPr>
          <a:xfrm>
            <a:off x="10668966" y="1089410"/>
            <a:ext cx="912018" cy="912999"/>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FA9A6C0-A68E-43DD-2880-C6C4161467CA}"/>
              </a:ext>
            </a:extLst>
          </p:cNvPr>
          <p:cNvCxnSpPr>
            <a:cxnSpLocks/>
          </p:cNvCxnSpPr>
          <p:nvPr/>
        </p:nvCxnSpPr>
        <p:spPr>
          <a:xfrm>
            <a:off x="617712" y="2002409"/>
            <a:ext cx="4569618" cy="4573401"/>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E5812D4C-FAC0-6F3C-8FB4-D609676F4243}"/>
              </a:ext>
            </a:extLst>
          </p:cNvPr>
          <p:cNvCxnSpPr/>
          <p:nvPr/>
        </p:nvCxnSpPr>
        <p:spPr>
          <a:xfrm>
            <a:off x="617712" y="2915408"/>
            <a:ext cx="3655218" cy="3660402"/>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6BC703BE-BCB6-6CCC-DC79-75FB4DDBFA57}"/>
              </a:ext>
            </a:extLst>
          </p:cNvPr>
          <p:cNvCxnSpPr>
            <a:cxnSpLocks/>
            <a:stCxn id="10" idx="1"/>
          </p:cNvCxnSpPr>
          <p:nvPr/>
        </p:nvCxnSpPr>
        <p:spPr>
          <a:xfrm>
            <a:off x="617712" y="3832610"/>
            <a:ext cx="2740818" cy="2743200"/>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E555A89-2284-F71C-2839-83073F238590}"/>
              </a:ext>
            </a:extLst>
          </p:cNvPr>
          <p:cNvCxnSpPr>
            <a:cxnSpLocks/>
          </p:cNvCxnSpPr>
          <p:nvPr/>
        </p:nvCxnSpPr>
        <p:spPr>
          <a:xfrm>
            <a:off x="617712" y="4741407"/>
            <a:ext cx="1828800" cy="18344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E3566E64-CEF9-89D2-8CCB-E63EF8F3822A}"/>
              </a:ext>
            </a:extLst>
          </p:cNvPr>
          <p:cNvCxnSpPr>
            <a:cxnSpLocks/>
          </p:cNvCxnSpPr>
          <p:nvPr/>
        </p:nvCxnSpPr>
        <p:spPr>
          <a:xfrm>
            <a:off x="617712" y="5655807"/>
            <a:ext cx="914400" cy="920003"/>
          </a:xfrm>
          <a:prstGeom prst="line">
            <a:avLst/>
          </a:prstGeom>
          <a:ln w="127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A6954A69-4E06-B612-52D7-AC7B2F0F9856}"/>
              </a:ext>
            </a:extLst>
          </p:cNvPr>
          <p:cNvCxnSpPr>
            <a:endCxn id="10" idx="2"/>
          </p:cNvCxnSpPr>
          <p:nvPr/>
        </p:nvCxnSpPr>
        <p:spPr>
          <a:xfrm flipH="1">
            <a:off x="6099348"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D1BADF1-4543-CFB6-BA12-F9DF06924229}"/>
              </a:ext>
            </a:extLst>
          </p:cNvPr>
          <p:cNvCxnSpPr/>
          <p:nvPr/>
        </p:nvCxnSpPr>
        <p:spPr>
          <a:xfrm flipH="1">
            <a:off x="5184948"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D42E05B-65DC-9EFF-E815-8157372EB344}"/>
              </a:ext>
            </a:extLst>
          </p:cNvPr>
          <p:cNvCxnSpPr/>
          <p:nvPr/>
        </p:nvCxnSpPr>
        <p:spPr>
          <a:xfrm flipH="1">
            <a:off x="4270545"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C23FC069-980C-7CD6-6183-F52FC21BFF96}"/>
              </a:ext>
            </a:extLst>
          </p:cNvPr>
          <p:cNvCxnSpPr/>
          <p:nvPr/>
        </p:nvCxnSpPr>
        <p:spPr>
          <a:xfrm flipH="1">
            <a:off x="3356145"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7E39491-3DF1-DC28-BDB3-BEB30DA099CF}"/>
              </a:ext>
            </a:extLst>
          </p:cNvPr>
          <p:cNvCxnSpPr/>
          <p:nvPr/>
        </p:nvCxnSpPr>
        <p:spPr>
          <a:xfrm flipH="1">
            <a:off x="2444127"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3D4DA5D2-F342-3519-9AC8-967618A14606}"/>
              </a:ext>
            </a:extLst>
          </p:cNvPr>
          <p:cNvCxnSpPr/>
          <p:nvPr/>
        </p:nvCxnSpPr>
        <p:spPr>
          <a:xfrm flipH="1">
            <a:off x="1527342"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838F6B18-295E-F62E-FEE9-2AFCF559200A}"/>
              </a:ext>
            </a:extLst>
          </p:cNvPr>
          <p:cNvCxnSpPr/>
          <p:nvPr/>
        </p:nvCxnSpPr>
        <p:spPr>
          <a:xfrm flipH="1">
            <a:off x="612941" y="1089410"/>
            <a:ext cx="5481636"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EA5EC390-5AE1-7660-25A1-87D805439771}"/>
              </a:ext>
            </a:extLst>
          </p:cNvPr>
          <p:cNvCxnSpPr/>
          <p:nvPr/>
        </p:nvCxnSpPr>
        <p:spPr>
          <a:xfrm flipH="1">
            <a:off x="7011366" y="200240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6BD8CFF-5568-39F0-C04D-0C9929EB363E}"/>
              </a:ext>
            </a:extLst>
          </p:cNvPr>
          <p:cNvCxnSpPr>
            <a:cxnSpLocks/>
          </p:cNvCxnSpPr>
          <p:nvPr/>
        </p:nvCxnSpPr>
        <p:spPr>
          <a:xfrm flipH="1">
            <a:off x="7925763" y="2915408"/>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0A57001-3CF7-E995-EEED-3F643EF1DEAF}"/>
              </a:ext>
            </a:extLst>
          </p:cNvPr>
          <p:cNvCxnSpPr/>
          <p:nvPr/>
        </p:nvCxnSpPr>
        <p:spPr>
          <a:xfrm flipH="1">
            <a:off x="8837781" y="3832610"/>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379E9086-BD2E-134D-1DE8-DAEC04768094}"/>
              </a:ext>
            </a:extLst>
          </p:cNvPr>
          <p:cNvCxnSpPr/>
          <p:nvPr/>
        </p:nvCxnSpPr>
        <p:spPr>
          <a:xfrm flipH="1">
            <a:off x="9745046" y="4744208"/>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11E7ECB1-10C5-BADC-5A59-9B7C52D6E4EB}"/>
              </a:ext>
            </a:extLst>
          </p:cNvPr>
          <p:cNvCxnSpPr/>
          <p:nvPr/>
        </p:nvCxnSpPr>
        <p:spPr>
          <a:xfrm flipH="1">
            <a:off x="10666584" y="5655807"/>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A3E6B7D-C4AD-40D6-3BC8-0E87B46B4BEF}"/>
              </a:ext>
            </a:extLst>
          </p:cNvPr>
          <p:cNvCxnSpPr/>
          <p:nvPr/>
        </p:nvCxnSpPr>
        <p:spPr>
          <a:xfrm flipH="1">
            <a:off x="620084" y="1086609"/>
            <a:ext cx="4567236" cy="4573401"/>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95505D60-296B-2617-5287-2A5825E5383D}"/>
              </a:ext>
            </a:extLst>
          </p:cNvPr>
          <p:cNvCxnSpPr>
            <a:cxnSpLocks/>
          </p:cNvCxnSpPr>
          <p:nvPr/>
        </p:nvCxnSpPr>
        <p:spPr>
          <a:xfrm flipH="1">
            <a:off x="617702" y="1085207"/>
            <a:ext cx="3657603" cy="3660402"/>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80D89082-7D8E-9A2D-3EEE-504B114378F6}"/>
              </a:ext>
            </a:extLst>
          </p:cNvPr>
          <p:cNvCxnSpPr/>
          <p:nvPr/>
        </p:nvCxnSpPr>
        <p:spPr>
          <a:xfrm flipH="1">
            <a:off x="620074" y="1086609"/>
            <a:ext cx="2738433" cy="27432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DC7782C2-ED55-F1F6-BE3B-2B0254A5789F}"/>
              </a:ext>
            </a:extLst>
          </p:cNvPr>
          <p:cNvCxnSpPr/>
          <p:nvPr/>
        </p:nvCxnSpPr>
        <p:spPr>
          <a:xfrm flipH="1">
            <a:off x="618893" y="1082406"/>
            <a:ext cx="1826418" cy="18344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08DCD3A0-F07E-259D-707C-4EC04ECCFF21}"/>
              </a:ext>
            </a:extLst>
          </p:cNvPr>
          <p:cNvCxnSpPr/>
          <p:nvPr/>
        </p:nvCxnSpPr>
        <p:spPr>
          <a:xfrm flipH="1">
            <a:off x="621285" y="1089410"/>
            <a:ext cx="909630" cy="920003"/>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D5DB0DC4-3D39-1D60-83F5-F937EF39B6D0}"/>
              </a:ext>
            </a:extLst>
          </p:cNvPr>
          <p:cNvCxnSpPr/>
          <p:nvPr/>
        </p:nvCxnSpPr>
        <p:spPr>
          <a:xfrm>
            <a:off x="1074912"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FA08DB0-933B-6ABC-F656-02658D5F61D9}"/>
              </a:ext>
            </a:extLst>
          </p:cNvPr>
          <p:cNvCxnSpPr/>
          <p:nvPr/>
        </p:nvCxnSpPr>
        <p:spPr>
          <a:xfrm>
            <a:off x="6556549"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61EE120A-FD3D-34AC-E1B0-B3E86AAEC447}"/>
              </a:ext>
            </a:extLst>
          </p:cNvPr>
          <p:cNvCxnSpPr/>
          <p:nvPr/>
        </p:nvCxnSpPr>
        <p:spPr>
          <a:xfrm>
            <a:off x="7468566"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EB45C034-956B-6A89-0B79-56D3F5054832}"/>
              </a:ext>
            </a:extLst>
          </p:cNvPr>
          <p:cNvCxnSpPr/>
          <p:nvPr/>
        </p:nvCxnSpPr>
        <p:spPr>
          <a:xfrm>
            <a:off x="5642149"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EDA7CB73-AB15-AEB5-02DF-5BCCAEA60E22}"/>
              </a:ext>
            </a:extLst>
          </p:cNvPr>
          <p:cNvCxnSpPr/>
          <p:nvPr/>
        </p:nvCxnSpPr>
        <p:spPr>
          <a:xfrm>
            <a:off x="3815730"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1061AC32-BBCB-EC42-67A6-E66F195DFEA5}"/>
              </a:ext>
            </a:extLst>
          </p:cNvPr>
          <p:cNvCxnSpPr/>
          <p:nvPr/>
        </p:nvCxnSpPr>
        <p:spPr>
          <a:xfrm>
            <a:off x="1988121"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99A33695-3AA6-E2AD-3A20-B2E4193F19B1}"/>
              </a:ext>
            </a:extLst>
          </p:cNvPr>
          <p:cNvCxnSpPr/>
          <p:nvPr/>
        </p:nvCxnSpPr>
        <p:spPr>
          <a:xfrm>
            <a:off x="2902521"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83070693-B056-3C96-31F8-C515FF030BC5}"/>
              </a:ext>
            </a:extLst>
          </p:cNvPr>
          <p:cNvCxnSpPr/>
          <p:nvPr/>
        </p:nvCxnSpPr>
        <p:spPr>
          <a:xfrm>
            <a:off x="4710740" y="107036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D5823802-6824-65A6-5D92-AF60627CCF78}"/>
              </a:ext>
            </a:extLst>
          </p:cNvPr>
          <p:cNvCxnSpPr/>
          <p:nvPr/>
        </p:nvCxnSpPr>
        <p:spPr>
          <a:xfrm>
            <a:off x="8382966"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149BE2F8-C469-7AFB-E06A-982B35C1D421}"/>
              </a:ext>
            </a:extLst>
          </p:cNvPr>
          <p:cNvCxnSpPr/>
          <p:nvPr/>
        </p:nvCxnSpPr>
        <p:spPr>
          <a:xfrm>
            <a:off x="9294984"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852B0975-81C0-6E8B-E69B-96E7CA50C051}"/>
              </a:ext>
            </a:extLst>
          </p:cNvPr>
          <p:cNvCxnSpPr/>
          <p:nvPr/>
        </p:nvCxnSpPr>
        <p:spPr>
          <a:xfrm>
            <a:off x="10210726" y="1086609"/>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E35FC4D-B4D2-C4F4-6C2B-F9986E04BE94}"/>
              </a:ext>
            </a:extLst>
          </p:cNvPr>
          <p:cNvCxnSpPr/>
          <p:nvPr/>
        </p:nvCxnSpPr>
        <p:spPr>
          <a:xfrm>
            <a:off x="11121399" y="1089410"/>
            <a:ext cx="0" cy="548640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E4801ED9-A4B9-E3F5-4ED9-5332947E916F}"/>
              </a:ext>
            </a:extLst>
          </p:cNvPr>
          <p:cNvCxnSpPr/>
          <p:nvPr/>
        </p:nvCxnSpPr>
        <p:spPr>
          <a:xfrm>
            <a:off x="620074" y="154590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7E50C53-B887-ED3D-4A9D-B1D1D999182D}"/>
              </a:ext>
            </a:extLst>
          </p:cNvPr>
          <p:cNvCxnSpPr/>
          <p:nvPr/>
        </p:nvCxnSpPr>
        <p:spPr>
          <a:xfrm>
            <a:off x="612941" y="337260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12D32BA9-DC1D-BFA9-22EB-7E66F4DD4F5F}"/>
              </a:ext>
            </a:extLst>
          </p:cNvPr>
          <p:cNvCxnSpPr/>
          <p:nvPr/>
        </p:nvCxnSpPr>
        <p:spPr>
          <a:xfrm>
            <a:off x="612941" y="4286607"/>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1F96DAF8-5F4E-F94C-6D96-DD8DE0AD032F}"/>
              </a:ext>
            </a:extLst>
          </p:cNvPr>
          <p:cNvCxnSpPr/>
          <p:nvPr/>
        </p:nvCxnSpPr>
        <p:spPr>
          <a:xfrm>
            <a:off x="612941" y="2458209"/>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1945CF26-E9B3-A022-BB79-BC16E79841EB}"/>
              </a:ext>
            </a:extLst>
          </p:cNvPr>
          <p:cNvCxnSpPr/>
          <p:nvPr/>
        </p:nvCxnSpPr>
        <p:spPr>
          <a:xfrm>
            <a:off x="612941" y="5204210"/>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54089CD-0584-65F3-4397-E189CD2D1746}"/>
              </a:ext>
            </a:extLst>
          </p:cNvPr>
          <p:cNvCxnSpPr/>
          <p:nvPr/>
        </p:nvCxnSpPr>
        <p:spPr>
          <a:xfrm>
            <a:off x="620074" y="6115808"/>
            <a:ext cx="10951390" cy="0"/>
          </a:xfrm>
          <a:prstGeom prst="line">
            <a:avLst/>
          </a:prstGeom>
          <a:ln w="12700">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8ABE4705-269F-359B-5528-FBE7D9862E0B}"/>
              </a:ext>
            </a:extLst>
          </p:cNvPr>
          <p:cNvSpPr txBox="1"/>
          <p:nvPr/>
        </p:nvSpPr>
        <p:spPr>
          <a:xfrm>
            <a:off x="605810" y="5653006"/>
            <a:ext cx="1106916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揭</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60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僧</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揭</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菩</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提</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娑</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婆</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訶</a:t>
            </a:r>
          </a:p>
        </p:txBody>
      </p:sp>
      <p:sp>
        <p:nvSpPr>
          <p:cNvPr id="5" name="TextBox 4">
            <a:extLst>
              <a:ext uri="{FF2B5EF4-FFF2-40B4-BE49-F238E27FC236}">
                <a16:creationId xmlns:a16="http://schemas.microsoft.com/office/drawing/2014/main" id="{9929B2BF-1DDC-B03A-2831-2B422265A052}"/>
              </a:ext>
            </a:extLst>
          </p:cNvPr>
          <p:cNvSpPr txBox="1"/>
          <p:nvPr/>
        </p:nvSpPr>
        <p:spPr>
          <a:xfrm>
            <a:off x="612928" y="4757340"/>
            <a:ext cx="1096568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即</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說</a:t>
            </a:r>
            <a:r>
              <a:rPr kumimoji="0" lang="zh-CN" altLang="en-US" sz="54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曰  </a:t>
            </a:r>
            <a:r>
              <a:rPr kumimoji="0" lang="zh-TW" altLang="en-US" sz="5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揭</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諦</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揭</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  </a:t>
            </a:r>
          </a:p>
        </p:txBody>
      </p:sp>
      <p:sp>
        <p:nvSpPr>
          <p:cNvPr id="8" name="TextBox 7">
            <a:extLst>
              <a:ext uri="{FF2B5EF4-FFF2-40B4-BE49-F238E27FC236}">
                <a16:creationId xmlns:a16="http://schemas.microsoft.com/office/drawing/2014/main" id="{DC1AEE0C-B62E-BE94-A4B9-07FD76A74BFF}"/>
              </a:ext>
            </a:extLst>
          </p:cNvPr>
          <p:cNvSpPr txBox="1"/>
          <p:nvPr/>
        </p:nvSpPr>
        <p:spPr>
          <a:xfrm>
            <a:off x="620074" y="3832610"/>
            <a:ext cx="1098887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眞</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實</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不</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Helvetica Neue"/>
                <a:ea typeface="等线" panose="02010600030101010101"/>
                <a:cs typeface="+mn-cs"/>
              </a:rPr>
              <a:t>虚</a:t>
            </a:r>
            <a:r>
              <a:rPr kumimoji="0" lang="zh-TW" altLang="en-US" sz="25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故</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CN" altLang="en-US" sz="5600" b="0" i="0" u="none" strike="noStrike" kern="1200" cap="none" spc="0" normalizeH="0" baseline="0" noProof="0" dirty="0">
                <a:ln>
                  <a:noFill/>
                </a:ln>
                <a:solidFill>
                  <a:srgbClr val="E8E8E8">
                    <a:lumMod val="75000"/>
                  </a:srgbClr>
                </a:solidFill>
                <a:effectLst/>
                <a:uLnTx/>
                <a:uFillTx/>
                <a:latin typeface="-apple-system"/>
                <a:ea typeface="等线" panose="02010600030101010101"/>
                <a:cs typeface="+mn-cs"/>
              </a:rPr>
              <a:t>說</a:t>
            </a:r>
            <a:r>
              <a:rPr kumimoji="0" lang="zh-TW" altLang="en-US" sz="29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般</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若</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p>
        </p:txBody>
      </p:sp>
      <p:sp>
        <p:nvSpPr>
          <p:cNvPr id="9" name="TextBox 8">
            <a:extLst>
              <a:ext uri="{FF2B5EF4-FFF2-40B4-BE49-F238E27FC236}">
                <a16:creationId xmlns:a16="http://schemas.microsoft.com/office/drawing/2014/main" id="{20005789-3A6A-D066-7BA5-2B26D021169C}"/>
              </a:ext>
            </a:extLst>
          </p:cNvPr>
          <p:cNvSpPr txBox="1"/>
          <p:nvPr/>
        </p:nvSpPr>
        <p:spPr>
          <a:xfrm>
            <a:off x="620074" y="2009413"/>
            <a:ext cx="1105489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大</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明</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上</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無</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等</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等</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能</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除</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一</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切</a:t>
            </a:r>
            <a:r>
              <a:rPr kumimoji="0" lang="zh-TW" altLang="en-US" sz="24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苦  </a:t>
            </a:r>
            <a:endPar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11" name="TextBox 10">
            <a:extLst>
              <a:ext uri="{FF2B5EF4-FFF2-40B4-BE49-F238E27FC236}">
                <a16:creationId xmlns:a16="http://schemas.microsoft.com/office/drawing/2014/main" id="{E62F7946-4465-19EA-EB04-F167FC112810}"/>
              </a:ext>
            </a:extLst>
          </p:cNvPr>
          <p:cNvSpPr txBox="1"/>
          <p:nvPr/>
        </p:nvSpPr>
        <p:spPr>
          <a:xfrm>
            <a:off x="620074" y="1089410"/>
            <a:ext cx="94112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波</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羅</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蜜</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多</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是</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大</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神</a:t>
            </a:r>
            <a:r>
              <a:rPr kumimoji="0" lang="zh-TW" altLang="en-US" sz="24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 </a:t>
            </a:r>
            <a:r>
              <a:rPr kumimoji="0" lang="zh-TW" alt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rPr>
              <a:t>咒</a:t>
            </a:r>
            <a:endParaRPr kumimoji="0" lang="en-US" sz="6000" b="0" i="0" u="none" strike="noStrike" kern="1200" cap="none" spc="0" normalizeH="0" baseline="0" noProof="0" dirty="0">
              <a:ln>
                <a:noFill/>
              </a:ln>
              <a:solidFill>
                <a:srgbClr val="E8E8E8">
                  <a:lumMod val="75000"/>
                </a:srgbClr>
              </a:solidFill>
              <a:effectLst/>
              <a:uLnTx/>
              <a:uFillTx/>
              <a:latin typeface="UD Digi Kyokasho N" panose="02020400000000000000" pitchFamily="17" charset="-128"/>
              <a:ea typeface="UD Digi Kyokasho N" panose="02020400000000000000" pitchFamily="17" charset="-128"/>
              <a:cs typeface="+mn-cs"/>
            </a:endParaRPr>
          </a:p>
        </p:txBody>
      </p:sp>
      <p:sp>
        <p:nvSpPr>
          <p:cNvPr id="21" name="TextBox 20">
            <a:extLst>
              <a:ext uri="{FF2B5EF4-FFF2-40B4-BE49-F238E27FC236}">
                <a16:creationId xmlns:a16="http://schemas.microsoft.com/office/drawing/2014/main" id="{60D94CB0-0C80-20CB-D30C-FBC82591DA7C}"/>
              </a:ext>
            </a:extLst>
          </p:cNvPr>
          <p:cNvSpPr txBox="1"/>
          <p:nvPr/>
        </p:nvSpPr>
        <p:spPr>
          <a:xfrm>
            <a:off x="2902521" y="76024"/>
            <a:ext cx="754795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ba-ra-mil-ta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dae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-shin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Paramita is the great transcendent mantra,			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dae-myong-ju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mu-sang-</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is the great bright mantra, is the utmost mantra,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shi</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mu-dung-dung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nung</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je il-</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che</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go // is the supreme mantra which is able to relieve all suffering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jin-shil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bur-ho go-sol ban-</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ya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ba-ra-mil-ta // and is true, not false. So proclaim the Prajna Paramita		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juk</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-sol-chu-</a:t>
            </a:r>
            <a:r>
              <a:rPr kumimoji="0" lang="en-US" sz="900" b="0" i="0" u="none" strike="noStrike" kern="1200" cap="none" spc="0" normalizeH="0" baseline="0" noProof="0" dirty="0" err="1">
                <a:ln>
                  <a:noFill/>
                </a:ln>
                <a:solidFill>
                  <a:prstClr val="black"/>
                </a:solidFill>
                <a:effectLst/>
                <a:uLnTx/>
                <a:uFillTx/>
                <a:latin typeface="Aptos" panose="02110004020202020204"/>
                <a:ea typeface="+mn-ea"/>
                <a:cs typeface="+mn-cs"/>
              </a:rPr>
              <a:t>wal</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 mantra, proclaim the mantra which says:			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900" b="0" i="0" u="none" strike="noStrike" kern="1200" cap="none" spc="0" normalizeH="0" baseline="0" noProof="0" dirty="0">
                <a:ln>
                  <a:noFill/>
                </a:ln>
                <a:solidFill>
                  <a:prstClr val="black"/>
                </a:solidFill>
                <a:effectLst/>
                <a:uLnTx/>
                <a:uFillTx/>
                <a:latin typeface="Aptos" panose="02110004020202020204"/>
                <a:ea typeface="+mn-ea"/>
                <a:cs typeface="+mn-cs"/>
              </a:rPr>
              <a:t>a-je a-je ba-ra-a-je ba-ra-sung-a-je mo-ji sa-ba-ha</a:t>
            </a:r>
            <a:r>
              <a:rPr kumimoji="0" lang="en-US" sz="900" b="0" i="0" u="none" strike="noStrike" kern="1200" cap="none" spc="0" normalizeH="0" baseline="0" noProof="0" dirty="0">
                <a:ln>
                  <a:noFill/>
                </a:ln>
                <a:solidFill>
                  <a:prstClr val="black"/>
                </a:solidFill>
                <a:effectLst/>
                <a:uLnTx/>
                <a:uFillTx/>
                <a:latin typeface="Aptos" panose="02110004020202020204"/>
                <a:ea typeface="+mn-ea"/>
                <a:cs typeface="+mn-cs"/>
              </a:rPr>
              <a:t>				Mantra</a:t>
            </a:r>
          </a:p>
        </p:txBody>
      </p:sp>
      <p:sp>
        <p:nvSpPr>
          <p:cNvPr id="22" name="Rectangle 21">
            <a:extLst>
              <a:ext uri="{FF2B5EF4-FFF2-40B4-BE49-F238E27FC236}">
                <a16:creationId xmlns:a16="http://schemas.microsoft.com/office/drawing/2014/main" id="{C72CF9A1-22B0-CD36-D93B-00CB2B25B3BD}"/>
              </a:ext>
            </a:extLst>
          </p:cNvPr>
          <p:cNvSpPr/>
          <p:nvPr/>
        </p:nvSpPr>
        <p:spPr>
          <a:xfrm>
            <a:off x="2902521" y="73221"/>
            <a:ext cx="6842525" cy="9261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92D244E6-2F16-327E-6857-29D3A0881EEC}"/>
              </a:ext>
            </a:extLst>
          </p:cNvPr>
          <p:cNvSpPr txBox="1"/>
          <p:nvPr/>
        </p:nvSpPr>
        <p:spPr>
          <a:xfrm>
            <a:off x="11628440" y="1368853"/>
            <a:ext cx="517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24</a:t>
            </a:r>
          </a:p>
        </p:txBody>
      </p:sp>
      <p:sp>
        <p:nvSpPr>
          <p:cNvPr id="32" name="TextBox 31">
            <a:extLst>
              <a:ext uri="{FF2B5EF4-FFF2-40B4-BE49-F238E27FC236}">
                <a16:creationId xmlns:a16="http://schemas.microsoft.com/office/drawing/2014/main" id="{D794870D-09B4-1D2B-95BF-97CED51F57AE}"/>
              </a:ext>
            </a:extLst>
          </p:cNvPr>
          <p:cNvSpPr txBox="1"/>
          <p:nvPr/>
        </p:nvSpPr>
        <p:spPr>
          <a:xfrm>
            <a:off x="11628440" y="2288856"/>
            <a:ext cx="426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25</a:t>
            </a:r>
          </a:p>
        </p:txBody>
      </p:sp>
      <p:sp>
        <p:nvSpPr>
          <p:cNvPr id="34" name="TextBox 33">
            <a:extLst>
              <a:ext uri="{FF2B5EF4-FFF2-40B4-BE49-F238E27FC236}">
                <a16:creationId xmlns:a16="http://schemas.microsoft.com/office/drawing/2014/main" id="{FB0C54E3-11DE-5EFA-60C1-C8D95EB993F0}"/>
              </a:ext>
            </a:extLst>
          </p:cNvPr>
          <p:cNvSpPr txBox="1"/>
          <p:nvPr/>
        </p:nvSpPr>
        <p:spPr>
          <a:xfrm>
            <a:off x="11628440" y="3273710"/>
            <a:ext cx="426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26</a:t>
            </a:r>
          </a:p>
        </p:txBody>
      </p:sp>
      <p:sp>
        <p:nvSpPr>
          <p:cNvPr id="35" name="TextBox 34">
            <a:extLst>
              <a:ext uri="{FF2B5EF4-FFF2-40B4-BE49-F238E27FC236}">
                <a16:creationId xmlns:a16="http://schemas.microsoft.com/office/drawing/2014/main" id="{664318AC-5FF3-6BAA-1E7A-020B5C0D569B}"/>
              </a:ext>
            </a:extLst>
          </p:cNvPr>
          <p:cNvSpPr txBox="1"/>
          <p:nvPr/>
        </p:nvSpPr>
        <p:spPr>
          <a:xfrm>
            <a:off x="11627986" y="4101941"/>
            <a:ext cx="426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27</a:t>
            </a:r>
          </a:p>
        </p:txBody>
      </p:sp>
      <p:sp>
        <p:nvSpPr>
          <p:cNvPr id="36" name="TextBox 35">
            <a:extLst>
              <a:ext uri="{FF2B5EF4-FFF2-40B4-BE49-F238E27FC236}">
                <a16:creationId xmlns:a16="http://schemas.microsoft.com/office/drawing/2014/main" id="{EA0E0D0B-8623-04C0-DB76-A7FA90B5B675}"/>
              </a:ext>
            </a:extLst>
          </p:cNvPr>
          <p:cNvSpPr txBox="1"/>
          <p:nvPr/>
        </p:nvSpPr>
        <p:spPr>
          <a:xfrm>
            <a:off x="11627986" y="4799305"/>
            <a:ext cx="4267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28</a:t>
            </a:r>
          </a:p>
        </p:txBody>
      </p:sp>
      <p:sp>
        <p:nvSpPr>
          <p:cNvPr id="37" name="TextBox 36">
            <a:extLst>
              <a:ext uri="{FF2B5EF4-FFF2-40B4-BE49-F238E27FC236}">
                <a16:creationId xmlns:a16="http://schemas.microsoft.com/office/drawing/2014/main" id="{B4DFF18B-02A0-F648-E7E7-939BA60ED755}"/>
              </a:ext>
            </a:extLst>
          </p:cNvPr>
          <p:cNvSpPr txBox="1"/>
          <p:nvPr/>
        </p:nvSpPr>
        <p:spPr>
          <a:xfrm>
            <a:off x="11580148" y="5265171"/>
            <a:ext cx="426751"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110004020202020204"/>
                <a:ea typeface="+mn-ea"/>
                <a:cs typeface="+mn-cs"/>
              </a:rPr>
              <a: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110004020202020204"/>
                <a:ea typeface="+mn-ea"/>
                <a:cs typeface="+mn-cs"/>
              </a:rPr>
              <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110004020202020204"/>
                <a:ea typeface="+mn-ea"/>
                <a:cs typeface="+mn-cs"/>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110004020202020204"/>
                <a:ea typeface="+mn-ea"/>
                <a:cs typeface="+mn-cs"/>
              </a:rPr>
              <a: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110004020202020204"/>
                <a:ea typeface="+mn-ea"/>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ptos" panose="02110004020202020204"/>
                <a:ea typeface="+mn-ea"/>
                <a:cs typeface="+mn-cs"/>
              </a:rPr>
              <a:t>a</a:t>
            </a:r>
          </a:p>
        </p:txBody>
      </p:sp>
      <p:sp>
        <p:nvSpPr>
          <p:cNvPr id="2" name="Slide Number Placeholder 1">
            <a:extLst>
              <a:ext uri="{FF2B5EF4-FFF2-40B4-BE49-F238E27FC236}">
                <a16:creationId xmlns:a16="http://schemas.microsoft.com/office/drawing/2014/main" id="{B7A6CB9D-727D-0200-9B69-9EE72EF084AB}"/>
              </a:ext>
            </a:extLst>
          </p:cNvPr>
          <p:cNvSpPr>
            <a:spLocks noGrp="1"/>
          </p:cNvSpPr>
          <p:nvPr>
            <p:ph type="sldNum" sz="quarter" idx="12"/>
          </p:nvPr>
        </p:nvSpPr>
        <p:spPr>
          <a:xfrm>
            <a:off x="8613947" y="6584740"/>
            <a:ext cx="2743200" cy="365125"/>
          </a:xfrm>
        </p:spPr>
        <p:txBody>
          <a:bodyPr/>
          <a:lstStyle/>
          <a:p>
            <a:fld id="{6E2BC25A-2F4E-4FAC-9F64-674847286909}" type="slidenum">
              <a:rPr lang="en-US" smtClean="0"/>
              <a:t>9</a:t>
            </a:fld>
            <a:endParaRPr lang="en-US" dirty="0"/>
          </a:p>
        </p:txBody>
      </p:sp>
    </p:spTree>
    <p:extLst>
      <p:ext uri="{BB962C8B-B14F-4D97-AF65-F5344CB8AC3E}">
        <p14:creationId xmlns:p14="http://schemas.microsoft.com/office/powerpoint/2010/main" val="3035889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9337</TotalTime>
  <Words>2152</Words>
  <Application>Microsoft Office PowerPoint</Application>
  <PresentationFormat>Widescreen</PresentationFormat>
  <Paragraphs>331</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-apple-system</vt:lpstr>
      <vt:lpstr>Aptos</vt:lpstr>
      <vt:lpstr>Aptos Display</vt:lpstr>
      <vt:lpstr>Helvetica Neue</vt:lpstr>
      <vt:lpstr>UD Digi Kyokasho N</vt:lpstr>
      <vt:lpstr>Arial</vt:lpstr>
      <vt:lpstr>DejaVu Serif</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Curtis Steinmetz</dc:creator>
  <cp:lastModifiedBy>Curtis Steinmetz</cp:lastModifiedBy>
  <cp:revision>11</cp:revision>
  <dcterms:created xsi:type="dcterms:W3CDTF">2025-07-12T19:42:45Z</dcterms:created>
  <dcterms:modified xsi:type="dcterms:W3CDTF">2025-07-21T18:06:45Z</dcterms:modified>
</cp:coreProperties>
</file>